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4" r:id="rId8"/>
    <p:sldId id="266" r:id="rId9"/>
    <p:sldId id="267" r:id="rId10"/>
    <p:sldId id="262" r:id="rId11"/>
    <p:sldId id="269" r:id="rId12"/>
    <p:sldId id="268" r:id="rId13"/>
    <p:sldId id="270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BB39-3A63-4A99-B2F7-B0BEEC6E8D4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D37E-3348-49DE-A97F-65A9098D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7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BB39-3A63-4A99-B2F7-B0BEEC6E8D4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D37E-3348-49DE-A97F-65A9098D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0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BB39-3A63-4A99-B2F7-B0BEEC6E8D4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D37E-3348-49DE-A97F-65A9098D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4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BB39-3A63-4A99-B2F7-B0BEEC6E8D4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D37E-3348-49DE-A97F-65A9098D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2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BB39-3A63-4A99-B2F7-B0BEEC6E8D4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D37E-3348-49DE-A97F-65A9098D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6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BB39-3A63-4A99-B2F7-B0BEEC6E8D4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D37E-3348-49DE-A97F-65A9098D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7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BB39-3A63-4A99-B2F7-B0BEEC6E8D4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D37E-3348-49DE-A97F-65A9098D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4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BB39-3A63-4A99-B2F7-B0BEEC6E8D4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D37E-3348-49DE-A97F-65A9098D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2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BB39-3A63-4A99-B2F7-B0BEEC6E8D4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D37E-3348-49DE-A97F-65A9098D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4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BB39-3A63-4A99-B2F7-B0BEEC6E8D4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D37E-3348-49DE-A97F-65A9098D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6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BB39-3A63-4A99-B2F7-B0BEEC6E8D4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D37E-3348-49DE-A97F-65A9098D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8BB39-3A63-4A99-B2F7-B0BEEC6E8D4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2D37E-3348-49DE-A97F-65A9098D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5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64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Class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1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class </a:t>
            </a:r>
            <a:r>
              <a:rPr lang="en-US" sz="2100" dirty="0" err="1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Summator</a:t>
            </a:r>
            <a:r>
              <a:rPr lang="en-US" sz="21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</a:t>
            </a:r>
            <a:r>
              <a:rPr lang="en-US" sz="21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1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</a:p>
          <a:p>
            <a:pPr marL="0" lvl="0" indent="0">
              <a:buNone/>
            </a:pPr>
            <a:r>
              <a:rPr lang="en-US" sz="21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@Test</a:t>
            </a:r>
          </a:p>
          <a:p>
            <a:pPr marL="0" lvl="0" indent="0">
              <a:buNone/>
            </a:pPr>
            <a:r>
              <a:rPr lang="en-US" sz="21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public void </a:t>
            </a:r>
            <a:r>
              <a:rPr lang="en-US" sz="21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testSum</a:t>
            </a:r>
            <a:r>
              <a:rPr lang="en-US" sz="21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 {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Summator</a:t>
            </a:r>
            <a:r>
              <a:rPr lang="en-US" sz="20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summator</a:t>
            </a:r>
            <a:r>
              <a:rPr lang="en-US" sz="20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new </a:t>
            </a:r>
            <a:r>
              <a:rPr lang="en-US" sz="20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Summator</a:t>
            </a:r>
            <a:r>
              <a:rPr lang="en-US" sz="20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2000" dirty="0" err="1">
                <a:solidFill>
                  <a:srgbClr val="C0504D">
                    <a:lumMod val="75000"/>
                  </a:srgb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000" dirty="0">
                <a:solidFill>
                  <a:srgbClr val="C0504D">
                    <a:lumMod val="75000"/>
                  </a:srgb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sum = </a:t>
            </a:r>
            <a:r>
              <a:rPr lang="en-US" sz="2000" dirty="0" err="1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summator.sum</a:t>
            </a:r>
            <a:r>
              <a:rPr lang="en-US" sz="20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(2, 3);</a:t>
            </a:r>
            <a:endParaRPr lang="en-US" sz="20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2000" b="1" dirty="0" err="1" smtClean="0">
                <a:solidFill>
                  <a:srgbClr val="C0504D">
                    <a:lumMod val="75000"/>
                  </a:srgb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Assert.assertEquals</a:t>
            </a:r>
            <a:r>
              <a:rPr lang="en-US" sz="2000" b="1" dirty="0" smtClean="0">
                <a:solidFill>
                  <a:srgbClr val="C0504D">
                    <a:lumMod val="75000"/>
                  </a:srgb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0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5, sum</a:t>
            </a:r>
            <a:r>
              <a:rPr lang="en-US" sz="2000" b="1" dirty="0" smtClean="0">
                <a:solidFill>
                  <a:srgbClr val="C0504D">
                    <a:lumMod val="75000"/>
                  </a:srgb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en-US" sz="20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endParaRPr lang="en-US" sz="20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>
              <a:buNone/>
            </a:pPr>
            <a:r>
              <a:rPr lang="en-US" sz="21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}</a:t>
            </a:r>
          </a:p>
          <a:p>
            <a:pPr marL="0" lvl="0" indent="0">
              <a:buNone/>
            </a:pPr>
            <a:r>
              <a:rPr lang="en-US" sz="21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91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click on Test Class</a:t>
            </a:r>
          </a:p>
          <a:p>
            <a:r>
              <a:rPr lang="en-US" dirty="0" smtClean="0"/>
              <a:t>Select Run As -&gt; </a:t>
            </a:r>
            <a:r>
              <a:rPr lang="en-US" dirty="0" err="1" smtClean="0"/>
              <a:t>JUnit</a:t>
            </a:r>
            <a:r>
              <a:rPr lang="en-US" dirty="0" smtClean="0"/>
              <a:t>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74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399"/>
            <a:ext cx="8534400" cy="655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57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628650"/>
            <a:ext cx="632460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591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See </a:t>
            </a:r>
            <a:r>
              <a:rPr lang="en-US" dirty="0" err="1" smtClean="0">
                <a:hlinkClick r:id="rId2"/>
              </a:rPr>
              <a:t>JUnit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</a:t>
            </a:r>
            <a:r>
              <a:rPr lang="en-US" dirty="0" smtClean="0"/>
              <a:t>est </a:t>
            </a:r>
            <a:r>
              <a:rPr lang="en-US" b="1" dirty="0" smtClean="0"/>
              <a:t>D</a:t>
            </a:r>
            <a:r>
              <a:rPr lang="en-US" dirty="0" smtClean="0"/>
              <a:t>riven </a:t>
            </a:r>
            <a:r>
              <a:rPr lang="en-US" b="1" dirty="0" smtClean="0"/>
              <a:t>D</a:t>
            </a:r>
            <a:r>
              <a:rPr lang="en-US" dirty="0" smtClean="0"/>
              <a:t>evelopment - is a software development process that relies on the repetition of a very short development cycle: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first the developer </a:t>
            </a:r>
            <a:r>
              <a:rPr lang="en-US" u="sng" dirty="0" smtClean="0"/>
              <a:t>writes a failing automated test</a:t>
            </a:r>
            <a:r>
              <a:rPr lang="en-US" dirty="0" smtClean="0"/>
              <a:t> case that defines a desired improvement or new function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then </a:t>
            </a:r>
            <a:r>
              <a:rPr lang="en-US" u="sng" dirty="0" smtClean="0"/>
              <a:t>produces code</a:t>
            </a:r>
            <a:r>
              <a:rPr lang="en-US" dirty="0" smtClean="0"/>
              <a:t> to pass that test</a:t>
            </a:r>
          </a:p>
          <a:p>
            <a:pPr marL="0" indent="0">
              <a:buNone/>
            </a:pPr>
            <a:endParaRPr lang="en-US" u="sng" dirty="0" smtClean="0"/>
          </a:p>
          <a:p>
            <a:r>
              <a:rPr lang="en-US" dirty="0" smtClean="0"/>
              <a:t>and finally refactors the new code to acceptable standards.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1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robust code</a:t>
            </a:r>
          </a:p>
          <a:p>
            <a:r>
              <a:rPr lang="en-US" dirty="0" smtClean="0"/>
              <a:t>Forces developer to design from an interface</a:t>
            </a:r>
          </a:p>
          <a:p>
            <a:r>
              <a:rPr lang="en-US" dirty="0" smtClean="0"/>
              <a:t>Better design of program</a:t>
            </a:r>
          </a:p>
          <a:p>
            <a:r>
              <a:rPr lang="en-US" dirty="0" smtClean="0"/>
              <a:t>Discipline</a:t>
            </a:r>
          </a:p>
          <a:p>
            <a:r>
              <a:rPr lang="en-US" dirty="0" smtClean="0"/>
              <a:t>Show how to </a:t>
            </a:r>
            <a:r>
              <a:rPr lang="en-US"/>
              <a:t>work with code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7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The simplest example is using assertions in java: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 First write a test:</a:t>
            </a:r>
          </a:p>
          <a:p>
            <a:pPr marL="0" indent="0">
              <a:buNone/>
            </a:pPr>
            <a:r>
              <a:rPr lang="en-US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2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Summator</a:t>
            </a:r>
            <a:r>
              <a:rPr lang="en-US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summator</a:t>
            </a:r>
            <a:r>
              <a:rPr lang="en-US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new </a:t>
            </a:r>
            <a:r>
              <a:rPr lang="en-US" sz="2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Summator</a:t>
            </a:r>
            <a:r>
              <a:rPr lang="en-US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2600" dirty="0" err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sum = </a:t>
            </a:r>
            <a:r>
              <a:rPr lang="en-US" sz="2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summator.sum</a:t>
            </a:r>
            <a:r>
              <a:rPr lang="en-US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(5, 0);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2600" b="1" dirty="0" err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ssert.equals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sum, 5);</a:t>
            </a:r>
            <a:endParaRPr lang="en-US" sz="2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2. </a:t>
            </a:r>
            <a:r>
              <a:rPr lang="en-US" dirty="0" smtClean="0"/>
              <a:t>Then write a code:</a:t>
            </a:r>
          </a:p>
          <a:p>
            <a:pPr marL="0" indent="0">
              <a:buNone/>
            </a:pPr>
            <a:r>
              <a:rPr lang="en-US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 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class</a:t>
            </a:r>
            <a:r>
              <a:rPr lang="en-US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Summator</a:t>
            </a:r>
            <a:r>
              <a:rPr lang="en-US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 {</a:t>
            </a:r>
          </a:p>
          <a:p>
            <a:pPr marL="0" indent="0">
              <a:buNone/>
            </a:pPr>
            <a:r>
              <a:rPr lang="fr-FR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fr-FR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fr-FR" sz="26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 </a:t>
            </a:r>
            <a:r>
              <a:rPr lang="fr-FR" sz="26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fr-FR" sz="26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2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sum</a:t>
            </a:r>
            <a:r>
              <a:rPr lang="fr-FR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fr-FR" sz="2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fr-FR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x, </a:t>
            </a:r>
            <a:r>
              <a:rPr lang="fr-FR" sz="2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fr-FR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 y) {</a:t>
            </a:r>
          </a:p>
          <a:p>
            <a:pPr marL="0" indent="0">
              <a:buNone/>
            </a:pPr>
            <a:r>
              <a:rPr lang="en-US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</a:t>
            </a:r>
            <a:r>
              <a:rPr lang="en-US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en-US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</a:t>
            </a:r>
            <a:r>
              <a:rPr lang="en-US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y;</a:t>
            </a:r>
          </a:p>
          <a:p>
            <a:pPr marL="0" indent="0">
              <a:buNone/>
            </a:pPr>
            <a:r>
              <a:rPr lang="en-US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}</a:t>
            </a:r>
            <a:endParaRPr lang="en-US" sz="2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2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JUnit</a:t>
            </a:r>
            <a:r>
              <a:rPr lang="en-US" dirty="0"/>
              <a:t> is a simple framework to write repeatable </a:t>
            </a:r>
            <a:r>
              <a:rPr lang="en-US" dirty="0" smtClean="0"/>
              <a:t>tests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Set up </a:t>
            </a:r>
            <a:r>
              <a:rPr lang="en-US" dirty="0" err="1" smtClean="0"/>
              <a:t>JUnit</a:t>
            </a:r>
            <a:r>
              <a:rPr lang="en-US" dirty="0" smtClean="0"/>
              <a:t> support in IDE</a:t>
            </a:r>
          </a:p>
          <a:p>
            <a:pPr marL="514350" indent="-514350">
              <a:buAutoNum type="arabicPeriod"/>
            </a:pPr>
            <a:r>
              <a:rPr lang="en-US" dirty="0" smtClean="0"/>
              <a:t>Write test for your module</a:t>
            </a:r>
          </a:p>
          <a:p>
            <a:pPr marL="514350" indent="-514350">
              <a:buAutoNum type="arabicPeriod"/>
            </a:pPr>
            <a:r>
              <a:rPr lang="en-US" dirty="0" smtClean="0"/>
              <a:t>Run test – make sure it fails</a:t>
            </a:r>
          </a:p>
          <a:p>
            <a:pPr marL="514350" indent="-514350">
              <a:buAutoNum type="arabicPeriod"/>
            </a:pPr>
            <a:r>
              <a:rPr lang="en-US" dirty="0" smtClean="0"/>
              <a:t>Implement you module</a:t>
            </a:r>
          </a:p>
          <a:p>
            <a:pPr marL="514350" indent="-514350">
              <a:buAutoNum type="arabicPeriod"/>
            </a:pPr>
            <a:r>
              <a:rPr lang="en-US" dirty="0" smtClean="0"/>
              <a:t>Run test – make sure it passes</a:t>
            </a:r>
          </a:p>
        </p:txBody>
      </p:sp>
    </p:spTree>
    <p:extLst>
      <p:ext uri="{BB962C8B-B14F-4D97-AF65-F5344CB8AC3E}">
        <p14:creationId xmlns:p14="http://schemas.microsoft.com/office/powerpoint/2010/main" val="5145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</a:t>
            </a:r>
            <a:r>
              <a:rPr lang="en-US" dirty="0" err="1" smtClean="0"/>
              <a:t>JUnit</a:t>
            </a:r>
            <a:r>
              <a:rPr lang="en-US" dirty="0" smtClean="0"/>
              <a:t> in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Right click on project -&gt; select properties in context menu</a:t>
            </a:r>
          </a:p>
          <a:p>
            <a:pPr marL="0" indent="0">
              <a:buNone/>
            </a:pPr>
            <a:r>
              <a:rPr lang="en-US" dirty="0" smtClean="0"/>
              <a:t>2. Select Java Build Path</a:t>
            </a:r>
          </a:p>
          <a:p>
            <a:pPr marL="0" indent="0">
              <a:buNone/>
            </a:pPr>
            <a:r>
              <a:rPr lang="en-US" dirty="0" smtClean="0"/>
              <a:t>3. Select Libraries tab</a:t>
            </a:r>
          </a:p>
          <a:p>
            <a:pPr marL="0" indent="0">
              <a:buNone/>
            </a:pPr>
            <a:r>
              <a:rPr lang="en-US" dirty="0" smtClean="0"/>
              <a:t>4. Press the Add Library… button</a:t>
            </a:r>
          </a:p>
          <a:p>
            <a:pPr marL="0" indent="0">
              <a:buNone/>
            </a:pPr>
            <a:r>
              <a:rPr lang="en-US" dirty="0" smtClean="0"/>
              <a:t>5. Select </a:t>
            </a:r>
            <a:r>
              <a:rPr lang="en-US" dirty="0" err="1" smtClean="0"/>
              <a:t>JUnit</a:t>
            </a:r>
            <a:r>
              <a:rPr lang="en-US" dirty="0" smtClean="0"/>
              <a:t> from the list, press Next</a:t>
            </a:r>
          </a:p>
          <a:p>
            <a:pPr marL="0" indent="0">
              <a:buNone/>
            </a:pPr>
            <a:r>
              <a:rPr lang="en-US" dirty="0" smtClean="0"/>
              <a:t>6. Select </a:t>
            </a:r>
            <a:r>
              <a:rPr lang="en-US" dirty="0" err="1" smtClean="0"/>
              <a:t>JUnit</a:t>
            </a:r>
            <a:r>
              <a:rPr lang="en-US" dirty="0" smtClean="0"/>
              <a:t> 4, press 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4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8999581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55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"/>
            <a:ext cx="8001000" cy="649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05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your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Test is a java class with special attributes</a:t>
            </a:r>
          </a:p>
          <a:p>
            <a:pPr>
              <a:buFontTx/>
              <a:buChar char="-"/>
            </a:pPr>
            <a:r>
              <a:rPr lang="en-US" dirty="0" smtClean="0"/>
              <a:t>Name of the test class matches the name of tested class + “Test” suffix (</a:t>
            </a:r>
            <a:r>
              <a:rPr lang="en-US" dirty="0" err="1" smtClean="0"/>
              <a:t>SummatorTest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smtClean="0"/>
              <a:t>Methods in test class start with “test” prefix + name of tested method (</a:t>
            </a:r>
            <a:r>
              <a:rPr lang="en-US" dirty="0" err="1" smtClean="0"/>
              <a:t>testAdd</a:t>
            </a:r>
            <a:r>
              <a:rPr lang="en-US" dirty="0" smtClean="0"/>
              <a:t>).</a:t>
            </a:r>
          </a:p>
          <a:p>
            <a:pPr>
              <a:buFontTx/>
              <a:buChar char="-"/>
            </a:pPr>
            <a:r>
              <a:rPr lang="en-US" dirty="0" smtClean="0"/>
              <a:t>Each method (usually) contains logic to test one method of tested class</a:t>
            </a:r>
          </a:p>
        </p:txBody>
      </p:sp>
    </p:spTree>
    <p:extLst>
      <p:ext uri="{BB962C8B-B14F-4D97-AF65-F5344CB8AC3E}">
        <p14:creationId xmlns:p14="http://schemas.microsoft.com/office/powerpoint/2010/main" val="53331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284</Words>
  <Application>Microsoft Office PowerPoint</Application>
  <PresentationFormat>On-screen Show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TDD</vt:lpstr>
      <vt:lpstr>WTF?</vt:lpstr>
      <vt:lpstr>Why?</vt:lpstr>
      <vt:lpstr>Example</vt:lpstr>
      <vt:lpstr>JUnit</vt:lpstr>
      <vt:lpstr>Set up JUnit in Eclipse</vt:lpstr>
      <vt:lpstr>PowerPoint Presentation</vt:lpstr>
      <vt:lpstr>PowerPoint Presentation</vt:lpstr>
      <vt:lpstr>Write your test</vt:lpstr>
      <vt:lpstr>Test Class Example</vt:lpstr>
      <vt:lpstr>Running the Test</vt:lpstr>
      <vt:lpstr>PowerPoint Presentation</vt:lpstr>
      <vt:lpstr>PowerPoint Presentation</vt:lpstr>
      <vt:lpstr>More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creator>Aleh Stsiapanau</dc:creator>
  <cp:lastModifiedBy>Aleh Stsiapanau</cp:lastModifiedBy>
  <cp:revision>22</cp:revision>
  <dcterms:created xsi:type="dcterms:W3CDTF">2012-03-14T14:29:38Z</dcterms:created>
  <dcterms:modified xsi:type="dcterms:W3CDTF">2013-03-11T14:20:25Z</dcterms:modified>
</cp:coreProperties>
</file>