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B2D-30DA-4CCA-A15D-3B6BF6C8B0AD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1157-271B-4D6D-90D0-8EE493E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0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B2D-30DA-4CCA-A15D-3B6BF6C8B0AD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1157-271B-4D6D-90D0-8EE493E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B2D-30DA-4CCA-A15D-3B6BF6C8B0AD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1157-271B-4D6D-90D0-8EE493E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B2D-30DA-4CCA-A15D-3B6BF6C8B0AD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1157-271B-4D6D-90D0-8EE493E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B2D-30DA-4CCA-A15D-3B6BF6C8B0AD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1157-271B-4D6D-90D0-8EE493E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8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B2D-30DA-4CCA-A15D-3B6BF6C8B0AD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1157-271B-4D6D-90D0-8EE493E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B2D-30DA-4CCA-A15D-3B6BF6C8B0AD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1157-271B-4D6D-90D0-8EE493E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8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B2D-30DA-4CCA-A15D-3B6BF6C8B0AD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1157-271B-4D6D-90D0-8EE493E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B2D-30DA-4CCA-A15D-3B6BF6C8B0AD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1157-271B-4D6D-90D0-8EE493E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B2D-30DA-4CCA-A15D-3B6BF6C8B0AD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1157-271B-4D6D-90D0-8EE493E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B2D-30DA-4CCA-A15D-3B6BF6C8B0AD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1157-271B-4D6D-90D0-8EE493E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9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8B2D-30DA-4CCA-A15D-3B6BF6C8B0AD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71157-271B-4D6D-90D0-8EE493E9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1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0070C0"/>
                </a:solidFill>
              </a:rPr>
              <a:t>?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involve primitives in activities reserved for objects (Collections)</a:t>
            </a:r>
          </a:p>
          <a:p>
            <a:r>
              <a:rPr lang="en-US" dirty="0" smtClean="0"/>
              <a:t>To provide utilities functions for primitives, such as values parsing and casting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For every primitive exists appropriate Wrapped Class in package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java.lang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826176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4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Wrapped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There are several ways to create wrapper: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Integer i1 = new Integer(3);</a:t>
            </a:r>
          </a:p>
          <a:p>
            <a:pPr marL="0" indent="0">
              <a:buNone/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Integer i2 = new Integer(“3”);</a:t>
            </a:r>
          </a:p>
          <a:p>
            <a:pPr marL="0" indent="0">
              <a:buNone/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Integer i3 = 3;</a:t>
            </a:r>
          </a:p>
          <a:p>
            <a:pPr marL="0" indent="0">
              <a:buNone/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Integer i4 =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Integer.valueOf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(“3”);</a:t>
            </a:r>
          </a:p>
          <a:p>
            <a:pPr marL="0" indent="0">
              <a:buNone/>
            </a:pP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Wrappers are Immutable!</a:t>
            </a:r>
            <a:endParaRPr lang="en-US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Remember: Wrappers 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Integer i1 = new Integer(3);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Integer i2 = new Integer(“3”);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Integer i3 = 3;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Integer i4 =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Integer.valueOf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(“3”);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Integer i5 =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Integer.valueOf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(3);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5999" y="3799438"/>
            <a:ext cx="3505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  <a:ea typeface="Verdana" pitchFamily="34" charset="0"/>
                <a:cs typeface="Verdana" pitchFamily="34" charset="0"/>
              </a:rPr>
              <a:t>i1 == i2</a:t>
            </a:r>
          </a:p>
          <a:p>
            <a:r>
              <a:rPr lang="en-US" sz="2800" dirty="0" smtClean="0">
                <a:latin typeface="+mj-lt"/>
                <a:ea typeface="Verdana" pitchFamily="34" charset="0"/>
                <a:cs typeface="Verdana" pitchFamily="34" charset="0"/>
              </a:rPr>
              <a:t>i2 == i3</a:t>
            </a:r>
          </a:p>
          <a:p>
            <a:r>
              <a:rPr lang="en-US" sz="2800" dirty="0" smtClean="0">
                <a:latin typeface="+mj-lt"/>
                <a:ea typeface="Verdana" pitchFamily="34" charset="0"/>
                <a:cs typeface="Verdana" pitchFamily="34" charset="0"/>
              </a:rPr>
              <a:t>i3 == i4</a:t>
            </a:r>
          </a:p>
          <a:p>
            <a:r>
              <a:rPr lang="en-US" sz="2800" dirty="0" smtClean="0">
                <a:latin typeface="+mj-lt"/>
                <a:ea typeface="Verdana" pitchFamily="34" charset="0"/>
                <a:cs typeface="Verdana" pitchFamily="34" charset="0"/>
              </a:rPr>
              <a:t>i4 == i5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697275" y="3962400"/>
            <a:ext cx="188925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2400" y="4274403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???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5346826" y="3816459"/>
            <a:ext cx="114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alse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alse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t</a:t>
            </a:r>
            <a:r>
              <a:rPr lang="en-US" sz="2800" dirty="0" smtClean="0">
                <a:solidFill>
                  <a:srgbClr val="00B050"/>
                </a:solidFill>
              </a:rPr>
              <a:t>rue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true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3888268"/>
            <a:ext cx="2543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use </a:t>
            </a:r>
          </a:p>
          <a:p>
            <a:pPr algn="ctr"/>
            <a:r>
              <a:rPr lang="en-US" sz="3600" dirty="0" smtClean="0"/>
              <a:t>equals()</a:t>
            </a:r>
          </a:p>
          <a:p>
            <a:pPr algn="ctr"/>
            <a:r>
              <a:rPr lang="en-US" sz="3600" dirty="0" smtClean="0"/>
              <a:t>!!!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368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static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Integer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valueOf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&gt;= </a:t>
            </a:r>
            <a:r>
              <a:rPr lang="en-US" sz="20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-128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&amp;&amp;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&lt;=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IntegerCache.</a:t>
            </a:r>
            <a:r>
              <a:rPr lang="en-US" sz="20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high</a:t>
            </a:r>
            <a:r>
              <a:rPr lang="en-US" sz="20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IntegerCache.</a:t>
            </a:r>
            <a:r>
              <a:rPr lang="en-US" sz="20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cache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+</a:t>
            </a:r>
            <a:r>
              <a:rPr lang="en-US" sz="20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128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new Integer(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Integer i3 = 3; 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Integer.valueOf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(3);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 smtClean="0">
                <a:solidFill>
                  <a:schemeClr val="bg1">
                    <a:lumMod val="50000"/>
                  </a:schemeClr>
                </a:solidFill>
              </a:rPr>
              <a:t>Wrappers contain set of utility methods to deal with primitives: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err="1" smtClean="0"/>
              <a:t>xxxValue</a:t>
            </a:r>
            <a:r>
              <a:rPr lang="en-US" sz="3000" dirty="0" smtClean="0"/>
              <a:t>()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300" dirty="0" smtClean="0"/>
              <a:t>Float f = new Float(3.14f)</a:t>
            </a:r>
          </a:p>
          <a:p>
            <a:pPr marL="0" indent="0">
              <a:buNone/>
            </a:pPr>
            <a:r>
              <a:rPr lang="en-US" sz="2300" dirty="0" smtClean="0"/>
              <a:t>	short s = </a:t>
            </a:r>
            <a:r>
              <a:rPr lang="en-US" sz="2300" dirty="0" err="1" smtClean="0"/>
              <a:t>f.shortValue</a:t>
            </a:r>
            <a:r>
              <a:rPr lang="en-US" sz="2300" dirty="0" smtClean="0"/>
              <a:t>();</a:t>
            </a:r>
          </a:p>
          <a:p>
            <a:pPr marL="0" indent="0">
              <a:buNone/>
            </a:pPr>
            <a:r>
              <a:rPr lang="en-US" sz="3000" dirty="0" err="1" smtClean="0"/>
              <a:t>parseXxx</a:t>
            </a:r>
            <a:r>
              <a:rPr lang="en-US" sz="30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300" dirty="0" smtClean="0"/>
              <a:t>double d = </a:t>
            </a:r>
            <a:r>
              <a:rPr lang="en-US" sz="2300" dirty="0" err="1" smtClean="0"/>
              <a:t>Double.parseDouble</a:t>
            </a:r>
            <a:r>
              <a:rPr lang="en-US" sz="2300" dirty="0" smtClean="0"/>
              <a:t>(“5.6”)</a:t>
            </a:r>
          </a:p>
          <a:p>
            <a:pPr marL="0" indent="0">
              <a:buNone/>
            </a:pPr>
            <a:r>
              <a:rPr lang="en-US" sz="3000" dirty="0" err="1" smtClean="0"/>
              <a:t>valueOf</a:t>
            </a:r>
            <a:r>
              <a:rPr lang="en-US" sz="3000" dirty="0" smtClean="0"/>
              <a:t>()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err="1" smtClean="0"/>
              <a:t>toString</a:t>
            </a:r>
            <a:r>
              <a:rPr lang="en-US" sz="3000" dirty="0" smtClean="0"/>
              <a:t>()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err="1" smtClean="0"/>
              <a:t>toXxxString</a:t>
            </a:r>
            <a:r>
              <a:rPr lang="en-US" sz="3000" dirty="0" smtClean="0"/>
              <a:t>() (binary, hexadecimal, octal)</a:t>
            </a:r>
          </a:p>
          <a:p>
            <a:pPr marL="0" indent="0">
              <a:buNone/>
            </a:pPr>
            <a:r>
              <a:rPr lang="en-US" sz="3000" dirty="0" smtClean="0"/>
              <a:t>…</a:t>
            </a:r>
          </a:p>
          <a:p>
            <a:pPr marL="0" indent="0">
              <a:buNone/>
            </a:pPr>
            <a:r>
              <a:rPr lang="en-US" sz="3000" dirty="0" smtClean="0"/>
              <a:t>and more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Since java 5: java converts primitives to/from theirs wrappers behind the scene.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Integer </a:t>
            </a:r>
            <a:r>
              <a:rPr lang="en-US" dirty="0" err="1" smtClean="0"/>
              <a:t>i</a:t>
            </a:r>
            <a:r>
              <a:rPr lang="en-US" dirty="0" smtClean="0"/>
              <a:t> = 5;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Integer.valueOf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(5)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 ++;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Integer.valueOf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i.intValue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 + 1)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Autoboxing</a:t>
            </a:r>
            <a:r>
              <a:rPr lang="en-US" dirty="0" smtClean="0"/>
              <a:t>: bad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Integer sum = 0;</a:t>
            </a:r>
          </a:p>
          <a:p>
            <a:pPr marL="0" indent="0">
              <a:buNone/>
            </a:pPr>
            <a:r>
              <a:rPr lang="nn-NO" sz="2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nn-NO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(int i = 0; i&lt;10; i++) {</a:t>
            </a:r>
          </a:p>
          <a:p>
            <a:pPr marL="0" indent="0">
              <a:buNone/>
            </a:pPr>
            <a:r>
              <a:rPr lang="nn-NO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	sum =+ i;</a:t>
            </a:r>
          </a:p>
          <a:p>
            <a:pPr marL="0" indent="0">
              <a:buNone/>
            </a:pPr>
            <a:r>
              <a:rPr lang="nn-NO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39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237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Wrapper Classes</vt:lpstr>
      <vt:lpstr>Objective</vt:lpstr>
      <vt:lpstr>Wrapped Classes</vt:lpstr>
      <vt:lpstr>Creating Wrapped Classes</vt:lpstr>
      <vt:lpstr>Remember: Wrappers are Objects</vt:lpstr>
      <vt:lpstr>valueOf</vt:lpstr>
      <vt:lpstr>Utilities methods</vt:lpstr>
      <vt:lpstr>Autoboxing</vt:lpstr>
      <vt:lpstr>Autoboxing: bad usage</vt:lpstr>
      <vt:lpstr>?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Wrapper Classes</dc:title>
  <dc:creator>Aleh Stsiapanau</dc:creator>
  <cp:lastModifiedBy>Aleh Stsiapanau</cp:lastModifiedBy>
  <cp:revision>14</cp:revision>
  <dcterms:created xsi:type="dcterms:W3CDTF">2012-03-07T09:33:23Z</dcterms:created>
  <dcterms:modified xsi:type="dcterms:W3CDTF">2013-03-13T09:42:48Z</dcterms:modified>
</cp:coreProperties>
</file>