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7" r:id="rId6"/>
    <p:sldId id="268" r:id="rId7"/>
    <p:sldId id="258" r:id="rId8"/>
    <p:sldId id="262" r:id="rId9"/>
    <p:sldId id="265" r:id="rId10"/>
    <p:sldId id="263" r:id="rId11"/>
    <p:sldId id="264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3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C31A-2CAD-40CD-A22D-B094A62017A3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F3AE-A711-4E25-ACE0-49F056792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lang/Mat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r>
              <a:rPr lang="en-US" dirty="0"/>
              <a:t>, Calendar,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6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16732"/>
            <a:ext cx="3386137" cy="302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GregorianCalendar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/>
              <a:t>the standard calendar </a:t>
            </a:r>
            <a:r>
              <a:rPr lang="en-US" dirty="0" smtClean="0"/>
              <a:t>system used </a:t>
            </a:r>
            <a:r>
              <a:rPr lang="en-US" dirty="0"/>
              <a:t>by most of the world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Calendar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calendar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GregorianCalendar.getInstance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Calendar.getInstance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45720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will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also return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GregorianCalendar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our current locale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class </a:t>
            </a:r>
            <a:r>
              <a:rPr lang="en-US" dirty="0" smtClean="0"/>
              <a:t>Date </a:t>
            </a:r>
            <a:r>
              <a:rPr lang="en-US" dirty="0"/>
              <a:t>represents a specific </a:t>
            </a:r>
            <a:r>
              <a:rPr lang="en-US" dirty="0" smtClean="0"/>
              <a:t>instant </a:t>
            </a:r>
            <a:r>
              <a:rPr lang="en-US" dirty="0"/>
              <a:t>in time, with millisecond precision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Date now = new Date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1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 now = new Date();</a:t>
            </a:r>
          </a:p>
          <a:p>
            <a:pPr marL="0" indent="0"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now.getTime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r>
              <a:rPr lang="en-US" sz="20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now.after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anotherDate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23622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Verdana" pitchFamily="34" charset="0"/>
              <a:buChar char="─"/>
            </a:pPr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Returns the number of milliseconds since January 1, 1970, 00:00:00 GMT represented by this Date object.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8100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Verdana" pitchFamily="34" charset="0"/>
              <a:buChar char="─"/>
            </a:pPr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Tests if this date is after the specified date.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1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Date now = new Date();</a:t>
            </a:r>
          </a:p>
          <a:p>
            <a:pPr marL="0" indent="0">
              <a:buNone/>
            </a:pPr>
            <a:endParaRPr lang="en-US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 s 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DateFormat.getDateInstance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DateFormat.SHORT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Locale.US).format(now);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3/13/13</a:t>
            </a: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 s =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DateFormat.getDateInstance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DateFormat.SHORT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Locale.CANADA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).format(now); 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13/03/13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0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ava.util.Locale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Locale </a:t>
            </a:r>
            <a:r>
              <a:rPr lang="en-US" dirty="0"/>
              <a:t>object represents a specific geographical, political, or cultural region.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operations require locales to perform they tasks in locale-sensitive manner.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Locale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locale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= new Locale(String language, String country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Locale.getDefault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Locale.US;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"en", "GB"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6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Locale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java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Duser.language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ru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Duser.country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=BY </a:t>
            </a:r>
          </a:p>
          <a:p>
            <a:pPr marL="0" indent="0">
              <a:buNone/>
            </a:pP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SomeClass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Calendar is </a:t>
            </a:r>
            <a:r>
              <a:rPr lang="en-US" dirty="0"/>
              <a:t>an abstract class that provides </a:t>
            </a:r>
            <a:r>
              <a:rPr lang="en-US" dirty="0" smtClean="0"/>
              <a:t>methods </a:t>
            </a:r>
            <a:r>
              <a:rPr lang="en-US" dirty="0"/>
              <a:t>for </a:t>
            </a:r>
            <a:r>
              <a:rPr lang="en-US" dirty="0" smtClean="0"/>
              <a:t>modifying and converting time instances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4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Calendar c =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Calendar.getInstance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Calendar.SUNDAY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==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c.getFirstDayOfWeek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("Sunday is the first day of the week");</a:t>
            </a: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c.set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Calendar.YEAR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2000);</a:t>
            </a:r>
          </a:p>
          <a:p>
            <a:pPr marL="0" indent="0">
              <a:buNone/>
            </a:pP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c.add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Calendar.MONTH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1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c.get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Calendar.DAY_OF_MONTH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c.get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Calendar.DAY_OF_YEAR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Date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d2 =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c.getTime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("new date " + d2.toString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());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7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217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Date, Calendar, Math</vt:lpstr>
      <vt:lpstr>java.util.Date</vt:lpstr>
      <vt:lpstr>Date usage</vt:lpstr>
      <vt:lpstr>DateFormat</vt:lpstr>
      <vt:lpstr>java.util.Locale</vt:lpstr>
      <vt:lpstr>Setting Locale</vt:lpstr>
      <vt:lpstr>?</vt:lpstr>
      <vt:lpstr>java.util.Calendar</vt:lpstr>
      <vt:lpstr>Calendar usage</vt:lpstr>
      <vt:lpstr>Calendar implementations</vt:lpstr>
      <vt:lpstr>GregorianCalendar</vt:lpstr>
      <vt:lpstr>?</vt:lpstr>
      <vt:lpstr>Math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Date, Calendar, Math</dc:title>
  <dc:creator>Aleh Stsiapanau</dc:creator>
  <cp:lastModifiedBy>Aleh Stsiapanau</cp:lastModifiedBy>
  <cp:revision>32</cp:revision>
  <dcterms:created xsi:type="dcterms:W3CDTF">2013-03-13T09:42:53Z</dcterms:created>
  <dcterms:modified xsi:type="dcterms:W3CDTF">2013-03-15T12:34:31Z</dcterms:modified>
</cp:coreProperties>
</file>