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C40F-8AA3-4DBE-90F8-613ECA62B42A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Homework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000" dirty="0" smtClean="0"/>
              <a:t>Необходимо реализовать класс </a:t>
            </a:r>
            <a:r>
              <a:rPr lang="ru-RU" sz="2000" dirty="0" err="1" smtClean="0"/>
              <a:t>валидации</a:t>
            </a:r>
            <a:r>
              <a:rPr lang="ru-RU" sz="2000" dirty="0" smtClean="0"/>
              <a:t> различных типов данных по некоторым простым правилам. Для упрощения, определим </a:t>
            </a:r>
            <a:r>
              <a:rPr lang="ru-RU" sz="2000" dirty="0" err="1" smtClean="0"/>
              <a:t>валидаторы</a:t>
            </a:r>
            <a:r>
              <a:rPr lang="ru-RU" sz="2000" dirty="0" smtClean="0"/>
              <a:t> только для двух типов </a:t>
            </a:r>
            <a:r>
              <a:rPr lang="en-US" sz="2000" dirty="0" smtClean="0"/>
              <a:t>Integer </a:t>
            </a:r>
            <a:r>
              <a:rPr lang="ru-RU" sz="2000" dirty="0" smtClean="0"/>
              <a:t>и </a:t>
            </a:r>
            <a:r>
              <a:rPr lang="en-US" sz="2000" dirty="0" smtClean="0"/>
              <a:t>String.</a:t>
            </a:r>
            <a:r>
              <a:rPr lang="ru-RU" sz="2000" dirty="0" smtClean="0"/>
              <a:t> Правила </a:t>
            </a:r>
            <a:r>
              <a:rPr lang="ru-RU" sz="2000" dirty="0" err="1" smtClean="0"/>
              <a:t>валидации</a:t>
            </a:r>
            <a:r>
              <a:rPr lang="ru-RU" sz="2000" dirty="0" smtClean="0"/>
              <a:t> такие:</a:t>
            </a:r>
            <a:endParaRPr lang="en-US" sz="2000" dirty="0" smtClean="0"/>
          </a:p>
          <a:p>
            <a:r>
              <a:rPr lang="ru-RU" sz="2000" dirty="0" smtClean="0"/>
              <a:t>Числа целого типа должны принадлежать интервалу </a:t>
            </a:r>
            <a:r>
              <a:rPr lang="en-US" sz="2000" dirty="0" smtClean="0"/>
              <a:t>[1,10].</a:t>
            </a:r>
          </a:p>
          <a:p>
            <a:r>
              <a:rPr lang="ru-RU" sz="2000" dirty="0" smtClean="0"/>
              <a:t>Строка должна начинаться с заглавной буквы.</a:t>
            </a:r>
            <a:endParaRPr lang="en-US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Класс получает на вход данные для </a:t>
            </a:r>
            <a:r>
              <a:rPr lang="ru-RU" sz="2000" dirty="0" err="1" smtClean="0"/>
              <a:t>валидации</a:t>
            </a:r>
            <a:r>
              <a:rPr lang="ru-RU" sz="2000" dirty="0" smtClean="0"/>
              <a:t> и в случае, если данные не соответствуют правилам, выдает исключение </a:t>
            </a:r>
            <a:r>
              <a:rPr lang="en-US" sz="2000" dirty="0" err="1" smtClean="0"/>
              <a:t>ValidationFailedException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smtClean="0"/>
              <a:t>Для </a:t>
            </a:r>
            <a:r>
              <a:rPr lang="ru-RU" sz="2000" dirty="0" err="1" smtClean="0"/>
              <a:t>валидации</a:t>
            </a:r>
            <a:r>
              <a:rPr lang="ru-RU" sz="2000" dirty="0" smtClean="0"/>
              <a:t> строки использовать регулярные выражения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Пример см Тесты.</a:t>
            </a:r>
            <a:endParaRPr lang="en-US" sz="2000" dirty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6003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Класс должен быть готов к расширению – добавление нового </a:t>
            </a:r>
            <a:r>
              <a:rPr lang="ru-RU" dirty="0" err="1" smtClean="0"/>
              <a:t>валидатора</a:t>
            </a:r>
            <a:r>
              <a:rPr lang="ru-RU" dirty="0" smtClean="0"/>
              <a:t> должно сводится к добавлению нового класса</a:t>
            </a:r>
            <a:r>
              <a:rPr lang="en-US" dirty="0" smtClean="0"/>
              <a:t>-</a:t>
            </a:r>
            <a:r>
              <a:rPr lang="ru-RU" dirty="0" err="1" smtClean="0"/>
              <a:t>валидатора</a:t>
            </a:r>
            <a:r>
              <a:rPr lang="ru-RU" dirty="0" smtClean="0"/>
              <a:t> и регистраци</a:t>
            </a:r>
            <a:r>
              <a:rPr lang="ru-RU" dirty="0"/>
              <a:t>и</a:t>
            </a:r>
            <a:r>
              <a:rPr lang="ru-RU" dirty="0" smtClean="0"/>
              <a:t> его в </a:t>
            </a:r>
            <a:r>
              <a:rPr lang="en-US" dirty="0" err="1" smtClean="0"/>
              <a:t>ValidationSystem</a:t>
            </a:r>
            <a:r>
              <a:rPr lang="en-US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Используйте </a:t>
            </a:r>
            <a:r>
              <a:rPr lang="en-US" dirty="0" smtClean="0"/>
              <a:t>Generics.</a:t>
            </a:r>
            <a:endParaRPr lang="ru-RU" sz="1600" dirty="0">
              <a:solidFill>
                <a:srgbClr val="000000"/>
              </a:solidFill>
              <a:latin typeface="Courier New"/>
              <a:ea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76200"/>
            <a:ext cx="4381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75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@Test</a:t>
            </a:r>
          </a:p>
          <a:p>
            <a:pPr marL="0" indent="0">
              <a:buNone/>
            </a:pPr>
            <a:r>
              <a:rPr lang="en-US" sz="900" dirty="0"/>
              <a:t>public void </a:t>
            </a:r>
            <a:r>
              <a:rPr lang="en-US" sz="900" dirty="0" err="1" smtClean="0"/>
              <a:t>testValidateInt</a:t>
            </a:r>
            <a:r>
              <a:rPr lang="en-US" sz="900" dirty="0" smtClean="0"/>
              <a:t> </a:t>
            </a:r>
            <a:r>
              <a:rPr lang="en-US" sz="900" dirty="0"/>
              <a:t>() throws </a:t>
            </a:r>
            <a:r>
              <a:rPr lang="en-US" sz="900" dirty="0" err="1"/>
              <a:t>ValidationFailedException</a:t>
            </a:r>
            <a:r>
              <a:rPr lang="en-US" sz="900" dirty="0"/>
              <a:t> {</a:t>
            </a:r>
          </a:p>
          <a:p>
            <a:pPr marL="0" indent="0">
              <a:buNone/>
            </a:pPr>
            <a:r>
              <a:rPr lang="ru-RU" sz="900" dirty="0" smtClean="0"/>
              <a:t>   </a:t>
            </a:r>
            <a:r>
              <a:rPr lang="en-US" sz="900" dirty="0" err="1" smtClean="0"/>
              <a:t>ValidationSystem.validate</a:t>
            </a:r>
            <a:r>
              <a:rPr lang="en-US" sz="900" dirty="0" smtClean="0"/>
              <a:t>(1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ru-RU" sz="900" dirty="0" smtClean="0"/>
              <a:t>   </a:t>
            </a:r>
            <a:r>
              <a:rPr lang="en-US" sz="900" dirty="0" err="1" smtClean="0"/>
              <a:t>ValidationSystem.validate</a:t>
            </a:r>
            <a:r>
              <a:rPr lang="en-US" sz="900" dirty="0" smtClean="0"/>
              <a:t>(5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ru-RU" sz="900" dirty="0" smtClean="0"/>
              <a:t>   </a:t>
            </a:r>
            <a:r>
              <a:rPr lang="en-US" sz="900" dirty="0" err="1" smtClean="0"/>
              <a:t>ValidationSystem.validate</a:t>
            </a:r>
            <a:r>
              <a:rPr lang="en-US" sz="900" dirty="0" smtClean="0"/>
              <a:t>(10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}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@</a:t>
            </a:r>
            <a:r>
              <a:rPr lang="en-US" sz="900" dirty="0"/>
              <a:t>Test (expected = </a:t>
            </a:r>
            <a:r>
              <a:rPr lang="en-US" sz="900" dirty="0" err="1"/>
              <a:t>ValidationFailedException.class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public void </a:t>
            </a:r>
            <a:r>
              <a:rPr lang="en-US" sz="900" dirty="0" err="1" smtClean="0"/>
              <a:t>testValidateInt</a:t>
            </a:r>
            <a:r>
              <a:rPr lang="en-US" sz="900" dirty="0" err="1"/>
              <a:t>F</a:t>
            </a:r>
            <a:r>
              <a:rPr lang="en-US" sz="900" dirty="0" err="1" smtClean="0"/>
              <a:t>ail</a:t>
            </a:r>
            <a:r>
              <a:rPr lang="en-US" sz="900" dirty="0" smtClean="0"/>
              <a:t> s() </a:t>
            </a:r>
            <a:r>
              <a:rPr lang="en-US" sz="900" dirty="0"/>
              <a:t>throws </a:t>
            </a:r>
            <a:r>
              <a:rPr lang="en-US" sz="900" dirty="0" err="1"/>
              <a:t>ValidationFailedException</a:t>
            </a:r>
            <a:r>
              <a:rPr lang="en-US" sz="900" dirty="0"/>
              <a:t> {</a:t>
            </a:r>
          </a:p>
          <a:p>
            <a:pPr marL="0" indent="0">
              <a:buNone/>
            </a:pPr>
            <a:r>
              <a:rPr lang="ru-RU" sz="900" dirty="0" smtClean="0"/>
              <a:t>   </a:t>
            </a:r>
            <a:r>
              <a:rPr lang="en-US" sz="900" dirty="0" err="1" smtClean="0"/>
              <a:t>ValidationSystem.validate</a:t>
            </a:r>
            <a:r>
              <a:rPr lang="en-US" sz="900" dirty="0" smtClean="0"/>
              <a:t>(11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 smtClean="0"/>
              <a:t>}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@Test (expected = </a:t>
            </a:r>
            <a:r>
              <a:rPr lang="en-US" sz="900" dirty="0" err="1"/>
              <a:t>ValidationFailedException.class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public void </a:t>
            </a:r>
            <a:r>
              <a:rPr lang="en-US" sz="900" dirty="0" smtClean="0"/>
              <a:t>testValidateIntFails2 </a:t>
            </a:r>
            <a:r>
              <a:rPr lang="en-US" sz="900" dirty="0"/>
              <a:t>() throws </a:t>
            </a:r>
            <a:r>
              <a:rPr lang="en-US" sz="900" dirty="0" err="1"/>
              <a:t>ValidationFailedException</a:t>
            </a:r>
            <a:r>
              <a:rPr lang="en-US" sz="900" dirty="0"/>
              <a:t> {</a:t>
            </a:r>
          </a:p>
          <a:p>
            <a:pPr marL="0" indent="0">
              <a:buNone/>
            </a:pPr>
            <a:r>
              <a:rPr lang="ru-RU" sz="900" dirty="0"/>
              <a:t>   </a:t>
            </a:r>
            <a:r>
              <a:rPr lang="en-US" sz="900" dirty="0" err="1" smtClean="0"/>
              <a:t>ValidationSystem.validate</a:t>
            </a:r>
            <a:r>
              <a:rPr lang="en-US" sz="900" dirty="0" smtClean="0"/>
              <a:t>(0);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}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@Test</a:t>
            </a:r>
          </a:p>
          <a:p>
            <a:pPr marL="0" indent="0">
              <a:buNone/>
            </a:pPr>
            <a:r>
              <a:rPr lang="en-US" sz="900" dirty="0"/>
              <a:t>public void </a:t>
            </a:r>
            <a:r>
              <a:rPr lang="en-US" sz="900" dirty="0" err="1" smtClean="0"/>
              <a:t>testValidateString</a:t>
            </a:r>
            <a:r>
              <a:rPr lang="en-US" sz="900" dirty="0" smtClean="0"/>
              <a:t> </a:t>
            </a:r>
            <a:r>
              <a:rPr lang="en-US" sz="900" dirty="0"/>
              <a:t>() throws </a:t>
            </a:r>
            <a:r>
              <a:rPr lang="en-US" sz="900" dirty="0" err="1"/>
              <a:t>ValidationFailedException</a:t>
            </a:r>
            <a:r>
              <a:rPr lang="en-US" sz="900" dirty="0"/>
              <a:t> {</a:t>
            </a:r>
          </a:p>
          <a:p>
            <a:pPr marL="0" indent="0">
              <a:buNone/>
            </a:pPr>
            <a:r>
              <a:rPr lang="ru-RU" sz="900" dirty="0" smtClean="0"/>
              <a:t>   </a:t>
            </a:r>
            <a:r>
              <a:rPr lang="en-US" sz="900" dirty="0" err="1" smtClean="0"/>
              <a:t>ValidationSystem.validate</a:t>
            </a:r>
            <a:r>
              <a:rPr lang="en-US" sz="900" dirty="0" smtClean="0"/>
              <a:t>(“Hello</a:t>
            </a:r>
            <a:r>
              <a:rPr lang="en-US" sz="900" dirty="0"/>
              <a:t>");</a:t>
            </a:r>
          </a:p>
          <a:p>
            <a:pPr marL="0" indent="0">
              <a:buNone/>
            </a:pPr>
            <a:r>
              <a:rPr lang="ru-RU" sz="900" dirty="0" smtClean="0"/>
              <a:t>   </a:t>
            </a:r>
            <a:r>
              <a:rPr lang="en-US" sz="900" dirty="0" err="1" smtClean="0"/>
              <a:t>ValidationSystem.validate</a:t>
            </a:r>
            <a:r>
              <a:rPr lang="en-US" sz="900" dirty="0" smtClean="0"/>
              <a:t>(“Hello world, </a:t>
            </a:r>
            <a:r>
              <a:rPr lang="en-US" sz="900" dirty="0" err="1" smtClean="0"/>
              <a:t>abc</a:t>
            </a:r>
            <a:r>
              <a:rPr lang="en-US" sz="900" dirty="0" smtClean="0"/>
              <a:t>");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}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@Test (expected = </a:t>
            </a:r>
            <a:r>
              <a:rPr lang="en-US" sz="900" dirty="0" err="1"/>
              <a:t>ValidationFailedException.class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public void </a:t>
            </a:r>
            <a:r>
              <a:rPr lang="en-US" sz="900" dirty="0" err="1" smtClean="0"/>
              <a:t>testValidateStringFails</a:t>
            </a:r>
            <a:r>
              <a:rPr lang="en-US" sz="900" dirty="0" smtClean="0"/>
              <a:t>() </a:t>
            </a:r>
            <a:r>
              <a:rPr lang="en-US" sz="900" dirty="0"/>
              <a:t>throws </a:t>
            </a:r>
            <a:r>
              <a:rPr lang="en-US" sz="900" dirty="0" err="1"/>
              <a:t>ValidationFailedException</a:t>
            </a:r>
            <a:r>
              <a:rPr lang="en-US" sz="900" dirty="0"/>
              <a:t> {</a:t>
            </a:r>
          </a:p>
          <a:p>
            <a:pPr marL="0" indent="0">
              <a:buNone/>
            </a:pPr>
            <a:r>
              <a:rPr lang="ru-RU" sz="900" dirty="0" smtClean="0"/>
              <a:t>   </a:t>
            </a:r>
            <a:r>
              <a:rPr lang="en-US" sz="900" dirty="0" err="1" smtClean="0"/>
              <a:t>ValidationSystem.validate</a:t>
            </a:r>
            <a:r>
              <a:rPr lang="en-US" sz="900" dirty="0" smtClean="0"/>
              <a:t>(“hello");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}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@Test (expected = </a:t>
            </a:r>
            <a:r>
              <a:rPr lang="en-US" sz="900" dirty="0" err="1"/>
              <a:t>ValidationFailedException.class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public void </a:t>
            </a:r>
            <a:r>
              <a:rPr lang="en-US" sz="900" dirty="0" smtClean="0"/>
              <a:t>testValidateStringFails2() </a:t>
            </a:r>
            <a:r>
              <a:rPr lang="en-US" sz="900" dirty="0"/>
              <a:t>throws </a:t>
            </a:r>
            <a:r>
              <a:rPr lang="en-US" sz="900" dirty="0" err="1"/>
              <a:t>ValidationFailedException</a:t>
            </a:r>
            <a:r>
              <a:rPr lang="en-US" sz="900" dirty="0"/>
              <a:t> {</a:t>
            </a:r>
          </a:p>
          <a:p>
            <a:pPr marL="0" indent="0">
              <a:buNone/>
            </a:pPr>
            <a:r>
              <a:rPr lang="ru-RU" sz="900" dirty="0"/>
              <a:t>   </a:t>
            </a:r>
            <a:r>
              <a:rPr lang="en-US" sz="900" dirty="0" err="1" smtClean="0"/>
              <a:t>ValidationSystem.validate</a:t>
            </a:r>
            <a:r>
              <a:rPr lang="en-US" sz="900" dirty="0" smtClean="0"/>
              <a:t>(“”);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}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8437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225</Words>
  <Application>Microsoft Office PowerPoint</Application>
  <PresentationFormat>Экран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Homework 7</vt:lpstr>
      <vt:lpstr>Задание</vt:lpstr>
      <vt:lpstr>Презентация PowerPoint</vt:lpstr>
      <vt:lpstr>Тесты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>Aleh Stsiapanau</dc:creator>
  <cp:lastModifiedBy>Константин Овсянников</cp:lastModifiedBy>
  <cp:revision>29</cp:revision>
  <dcterms:created xsi:type="dcterms:W3CDTF">2013-09-23T10:00:12Z</dcterms:created>
  <dcterms:modified xsi:type="dcterms:W3CDTF">2015-03-11T15:00:58Z</dcterms:modified>
</cp:coreProperties>
</file>