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80" r:id="rId9"/>
    <p:sldId id="263" r:id="rId10"/>
    <p:sldId id="264" r:id="rId11"/>
    <p:sldId id="267" r:id="rId12"/>
    <p:sldId id="270" r:id="rId13"/>
    <p:sldId id="265" r:id="rId14"/>
    <p:sldId id="271" r:id="rId15"/>
    <p:sldId id="282" r:id="rId16"/>
    <p:sldId id="266" r:id="rId17"/>
    <p:sldId id="272" r:id="rId18"/>
    <p:sldId id="273" r:id="rId19"/>
    <p:sldId id="268" r:id="rId20"/>
    <p:sldId id="278" r:id="rId21"/>
    <p:sldId id="269" r:id="rId22"/>
    <p:sldId id="274" r:id="rId23"/>
    <p:sldId id="276" r:id="rId24"/>
    <p:sldId id="275" r:id="rId25"/>
    <p:sldId id="283" r:id="rId26"/>
    <p:sldId id="285" r:id="rId27"/>
    <p:sldId id="284" r:id="rId28"/>
    <p:sldId id="286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F2E5-D55A-4F8A-971C-B9A9A53E6FC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24D9-0C9D-4883-BBFA-24C15B33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lgo/class/ind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en.wikipedia.org/wiki/Iterator_patter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</a:t>
            </a:r>
            <a:r>
              <a:rPr lang="en-US" dirty="0" smtClean="0"/>
              <a:t>API: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Represents ordered collection. Adds index-oriented methods:</a:t>
            </a:r>
          </a:p>
          <a:p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index, 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r>
              <a:rPr lang="en-US" dirty="0" smtClean="0"/>
              <a:t>set(</a:t>
            </a:r>
            <a:r>
              <a:rPr lang="en-US" dirty="0" err="1" smtClean="0"/>
              <a:t>int</a:t>
            </a:r>
            <a:r>
              <a:rPr lang="en-US" dirty="0" smtClean="0"/>
              <a:t> index, 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u="sng" dirty="0" smtClean="0"/>
              <a:t>main</a:t>
            </a:r>
            <a:r>
              <a:rPr lang="en-US" dirty="0" smtClean="0"/>
              <a:t> implementations:</a:t>
            </a:r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err="1" smtClean="0"/>
              <a:t>LinkedList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86400" y="2514600"/>
            <a:ext cx="2971800" cy="2133600"/>
            <a:chOff x="5384800" y="2286000"/>
            <a:chExt cx="3219450" cy="2133600"/>
          </a:xfrm>
        </p:grpSpPr>
        <p:sp>
          <p:nvSpPr>
            <p:cNvPr id="4" name="Rectangle 3"/>
            <p:cNvSpPr/>
            <p:nvPr/>
          </p:nvSpPr>
          <p:spPr>
            <a:xfrm>
              <a:off x="5384800" y="2286000"/>
              <a:ext cx="3219450" cy="2133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</a:t>
              </a:r>
            </a:p>
            <a:p>
              <a:pPr algn="ctr"/>
              <a:endParaRPr lang="en-US" dirty="0"/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add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Object)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remove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Object)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set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Object)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indexOf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(Object)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384800" y="2819400"/>
              <a:ext cx="32194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88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API: </a:t>
            </a:r>
            <a:r>
              <a:rPr lang="en-US" dirty="0" smtClean="0"/>
              <a:t>List: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List&lt;String&gt; list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list.add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list.add</a:t>
            </a:r>
            <a:r>
              <a:rPr lang="en-US" dirty="0"/>
              <a:t>(“world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list.add</a:t>
            </a:r>
            <a:r>
              <a:rPr lang="en-US" dirty="0" smtClean="0"/>
              <a:t>(1, “my”);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list.size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00B050"/>
                </a:solidFill>
              </a:rPr>
              <a:t>// == 3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Note! This is not good way to iterate over List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I &lt; </a:t>
            </a:r>
            <a:r>
              <a:rPr lang="en-US" dirty="0" err="1" smtClean="0"/>
              <a:t>list.size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list.remove</a:t>
            </a:r>
            <a:r>
              <a:rPr lang="en-US" dirty="0"/>
              <a:t>(2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953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{“hello”}, {“my”}, {“world”}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638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{“hello”}, {“my”}</a:t>
            </a:r>
          </a:p>
        </p:txBody>
      </p:sp>
    </p:spTree>
    <p:extLst>
      <p:ext uri="{BB962C8B-B14F-4D97-AF65-F5344CB8AC3E}">
        <p14:creationId xmlns:p14="http://schemas.microsoft.com/office/powerpoint/2010/main" val="3110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23959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5338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List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69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71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get, set are 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8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is O(1), O(n) in worst-case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is 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1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insert is 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is 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47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is 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is O(n),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Iterator.remove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36" y="2222389"/>
            <a:ext cx="63246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867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You will use </a:t>
            </a:r>
            <a:r>
              <a:rPr lang="en-US" dirty="0" err="1" smtClean="0"/>
              <a:t>ArrayList</a:t>
            </a:r>
            <a:r>
              <a:rPr lang="en-US" dirty="0" smtClean="0"/>
              <a:t> in 90</a:t>
            </a:r>
            <a:r>
              <a:rPr lang="ru-RU" dirty="0" smtClean="0"/>
              <a:t>%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Vector is similar to </a:t>
            </a:r>
            <a:r>
              <a:rPr lang="en-US" dirty="0" err="1" smtClean="0"/>
              <a:t>ArrayList</a:t>
            </a:r>
            <a:r>
              <a:rPr lang="en-US" dirty="0" smtClean="0"/>
              <a:t> but it is synchronized.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Stanford University </a:t>
            </a:r>
            <a:r>
              <a:rPr lang="en-US" dirty="0" smtClean="0">
                <a:hlinkClick r:id="rId3"/>
              </a:rPr>
              <a:t>online class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9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</a:t>
            </a:r>
            <a:br>
              <a:rPr lang="en-US" dirty="0"/>
            </a:br>
            <a:r>
              <a:rPr lang="en-US" dirty="0"/>
              <a:t>Is there any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List&lt;String&gt; list1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 marL="0" indent="0">
              <a:buNone/>
            </a:pPr>
            <a:r>
              <a:rPr lang="en-US" dirty="0" smtClean="0"/>
              <a:t>List&lt;String&gt; list2 = new </a:t>
            </a:r>
            <a:r>
              <a:rPr lang="en-US" dirty="0" err="1" smtClean="0"/>
              <a:t>LinkedList</a:t>
            </a:r>
            <a:r>
              <a:rPr lang="en-US" dirty="0" smtClean="0"/>
              <a:t>&lt;String&gt;();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list1.add(“hello”);</a:t>
            </a:r>
          </a:p>
          <a:p>
            <a:pPr marL="0" indent="0">
              <a:buNone/>
            </a:pPr>
            <a:r>
              <a:rPr lang="en-US" dirty="0" smtClean="0"/>
              <a:t>list1.add</a:t>
            </a:r>
            <a:r>
              <a:rPr lang="en-US" dirty="0"/>
              <a:t>(“world”);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list2.add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smtClean="0"/>
              <a:t>list2.add(“world”);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print(list1);</a:t>
            </a:r>
          </a:p>
          <a:p>
            <a:pPr marL="0" indent="0">
              <a:buNone/>
            </a:pPr>
            <a:r>
              <a:rPr lang="en-US" dirty="0" smtClean="0"/>
              <a:t>print(list2);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8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Take a look and understand the </a:t>
            </a:r>
            <a:r>
              <a:rPr lang="en-US" sz="4000" dirty="0" smtClean="0"/>
              <a:t>implementations</a:t>
            </a:r>
            <a:r>
              <a:rPr lang="en-US" sz="4000" dirty="0"/>
              <a:t> </a:t>
            </a:r>
            <a:r>
              <a:rPr lang="en-US" sz="4000" dirty="0" smtClean="0"/>
              <a:t>of the Lists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4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&lt;-&gt;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ea typeface="Verdana" pitchFamily="34" charset="0"/>
                <a:cs typeface="Verdana" pitchFamily="34" charset="0"/>
              </a:rPr>
              <a:t>Array to list:</a:t>
            </a: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 list =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Arrays.asList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ea typeface="Verdana" pitchFamily="34" charset="0"/>
                <a:cs typeface="Verdana" pitchFamily="34" charset="0"/>
              </a:rPr>
              <a:t>List to array: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Object[]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list.toArray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Overloaded </a:t>
            </a:r>
            <a:r>
              <a:rPr lang="en-US" dirty="0" err="1" smtClean="0"/>
              <a:t>toArray</a:t>
            </a:r>
            <a:r>
              <a:rPr lang="en-US" dirty="0" smtClean="0"/>
              <a:t>() :</a:t>
            </a:r>
          </a:p>
          <a:p>
            <a:r>
              <a:rPr lang="en-US" dirty="0" smtClean="0"/>
              <a:t>Object</a:t>
            </a:r>
            <a:r>
              <a:rPr lang="en-US" dirty="0"/>
              <a:t>[] </a:t>
            </a:r>
            <a:r>
              <a:rPr lang="en-US" dirty="0" err="1"/>
              <a:t>toArray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/>
              <a:t>&lt;T&gt; T[] </a:t>
            </a:r>
            <a:r>
              <a:rPr lang="en-US" dirty="0" err="1"/>
              <a:t>toArray</a:t>
            </a:r>
            <a:r>
              <a:rPr lang="en-US" dirty="0"/>
              <a:t>(T[] a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Integer[] </a:t>
            </a:r>
            <a:r>
              <a:rPr lang="en-US" dirty="0" err="1" smtClean="0"/>
              <a:t>arr</a:t>
            </a:r>
            <a:r>
              <a:rPr lang="en-US" dirty="0" smtClean="0"/>
              <a:t> = new Integer[</a:t>
            </a:r>
            <a:r>
              <a:rPr lang="en-US" dirty="0" err="1" smtClean="0"/>
              <a:t>list.size</a:t>
            </a:r>
            <a:r>
              <a:rPr lang="en-US" dirty="0" smtClean="0"/>
              <a:t>()];</a:t>
            </a:r>
          </a:p>
          <a:p>
            <a:pPr marL="0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list.toArray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4267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fills </a:t>
            </a:r>
            <a:r>
              <a:rPr lang="en-US" dirty="0"/>
              <a:t>and returns specified array, if the list fits </a:t>
            </a:r>
            <a:r>
              <a:rPr lang="en-US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 Iterator is an object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that's associated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with a specific collection. It lets you loop through the collection step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by step and delete/modify specified elements if necessary.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Implementation the </a:t>
            </a:r>
            <a:r>
              <a:rPr lang="en-US" sz="2400" dirty="0" smtClean="0">
                <a:hlinkClick r:id="rId2"/>
              </a:rPr>
              <a:t>iterator design pattern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Applicable to any collection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Iterator&lt;E&gt;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/>
              <a:t>hasNext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E </a:t>
            </a:r>
            <a:r>
              <a:rPr lang="en-US" dirty="0"/>
              <a:t>next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void </a:t>
            </a:r>
            <a:r>
              <a:rPr lang="en-US" dirty="0"/>
              <a:t>remove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pic>
        <p:nvPicPr>
          <p:cNvPr id="1028" name="Picture 4" descr="http://www.dofactory.com/Patterns/Diagrams/iter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488" y="3276600"/>
            <a:ext cx="36290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(Iterator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iterator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list.iterator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iterator.hasNext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();) {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String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= (String)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iterator.next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or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Iterator&lt;String&gt;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list.iterator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i.hasNext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String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i.next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BROKEN - throws </a:t>
            </a:r>
            <a:r>
              <a:rPr lang="en-US" sz="20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NoSuchElementException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! </a:t>
            </a:r>
            <a:endParaRPr lang="en-US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(Iterator </a:t>
            </a:r>
            <a:r>
              <a:rPr lang="en-US" sz="20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list1.iterator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</a:t>
            </a:r>
            <a:r>
              <a:rPr lang="en-US" sz="20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.hasNext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for 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(Iterator </a:t>
            </a:r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list2.iterator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</a:t>
            </a:r>
            <a:r>
              <a:rPr lang="en-US" sz="2000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.hasNext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) 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			sum(</a:t>
            </a:r>
            <a:r>
              <a:rPr lang="en-US" sz="20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.next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(), </a:t>
            </a:r>
            <a:r>
              <a:rPr lang="en-US" sz="2000" dirty="0" err="1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.next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9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Note </a:t>
            </a:r>
            <a:r>
              <a:rPr lang="en-US" sz="2400" dirty="0"/>
              <a:t>that </a:t>
            </a:r>
            <a:r>
              <a:rPr lang="en-US" sz="2400" dirty="0" err="1"/>
              <a:t>Iterator.remove</a:t>
            </a:r>
            <a:r>
              <a:rPr lang="en-US" sz="2400" dirty="0"/>
              <a:t> is the </a:t>
            </a:r>
            <a:r>
              <a:rPr lang="en-US" sz="2400" i="1" dirty="0"/>
              <a:t>only</a:t>
            </a:r>
            <a:r>
              <a:rPr lang="en-US" sz="2400" dirty="0"/>
              <a:t> safe way to modify a collection during iteration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Iterator&lt;String&gt; it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list.iterator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it.hasNext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element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it.next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element.equals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”hello</a:t>
            </a:r>
            <a:r>
              <a:rPr lang="en-US" sz="2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it.remove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	}</a:t>
            </a: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3470495"/>
            <a:ext cx="3429000" cy="295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/* this will throw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 err="1" smtClean="0">
                <a:solidFill>
                  <a:schemeClr val="tx1"/>
                </a:solidFill>
              </a:rPr>
              <a:t>java.util.ConcurrentModificationException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*/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for(String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: list) {</a:t>
            </a:r>
          </a:p>
          <a:p>
            <a:r>
              <a:rPr lang="en-US" dirty="0">
                <a:solidFill>
                  <a:srgbClr val="FF0000"/>
                </a:solidFill>
              </a:rPr>
              <a:t>    if (</a:t>
            </a:r>
            <a:r>
              <a:rPr lang="en-US" dirty="0" err="1">
                <a:solidFill>
                  <a:srgbClr val="FF0000"/>
                </a:solidFill>
              </a:rPr>
              <a:t>str.equals</a:t>
            </a:r>
            <a:r>
              <a:rPr lang="en-US" dirty="0">
                <a:solidFill>
                  <a:srgbClr val="FF0000"/>
                </a:solidFill>
              </a:rPr>
              <a:t>(“hello”)) {</a:t>
            </a:r>
          </a:p>
          <a:p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list.remove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9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Collection – named group of multiple elements. Allows </a:t>
            </a:r>
            <a:r>
              <a:rPr lang="en-US" dirty="0"/>
              <a:t>to </a:t>
            </a:r>
            <a:r>
              <a:rPr lang="en-US" b="1" dirty="0"/>
              <a:t>store</a:t>
            </a:r>
            <a:r>
              <a:rPr lang="en-US" dirty="0"/>
              <a:t>, </a:t>
            </a:r>
            <a:r>
              <a:rPr lang="en-US" b="1" dirty="0" smtClean="0"/>
              <a:t>retrieve</a:t>
            </a:r>
            <a:r>
              <a:rPr lang="en-US" dirty="0"/>
              <a:t>, </a:t>
            </a:r>
            <a:r>
              <a:rPr lang="en-US" b="1" dirty="0"/>
              <a:t>manipulate</a:t>
            </a:r>
            <a:r>
              <a:rPr lang="en-US" dirty="0"/>
              <a:t>, and communicate aggregate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 Collections Framework</a:t>
            </a:r>
            <a:r>
              <a:rPr lang="en-US" dirty="0"/>
              <a:t> is a unified architecture for representing </a:t>
            </a:r>
            <a:r>
              <a:rPr lang="en-US" dirty="0" smtClean="0"/>
              <a:t>and </a:t>
            </a:r>
            <a:r>
              <a:rPr lang="en-US" dirty="0"/>
              <a:t>manipulating </a:t>
            </a:r>
            <a:r>
              <a:rPr lang="en-US" dirty="0" smtClean="0"/>
              <a:t>collections. 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interface </a:t>
            </a:r>
            <a:r>
              <a:rPr lang="en-US" sz="18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Iterable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&lt;T&gt;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/**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Returns an iterator over a set of elements of type 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 @return an Iterator.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*/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Iterator&lt;T&gt; iterator();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/>
              <a:t>Interface </a:t>
            </a:r>
            <a:r>
              <a:rPr lang="en-US" sz="2800" b="1" dirty="0" smtClean="0"/>
              <a:t>Collection</a:t>
            </a:r>
            <a:r>
              <a:rPr lang="en-US" sz="2800" dirty="0" smtClean="0"/>
              <a:t> </a:t>
            </a:r>
            <a:r>
              <a:rPr lang="en-US" sz="2800" dirty="0"/>
              <a:t>extends </a:t>
            </a:r>
            <a:r>
              <a:rPr lang="en-US" sz="2800" dirty="0" smtClean="0"/>
              <a:t>interface </a:t>
            </a:r>
            <a:r>
              <a:rPr lang="en-US" sz="2800" b="1" dirty="0" err="1" smtClean="0"/>
              <a:t>Iterable</a:t>
            </a:r>
            <a:endParaRPr lang="en-US" sz="2800" b="1" dirty="0"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faster as it knows internal representation of collection</a:t>
            </a:r>
          </a:p>
          <a:p>
            <a:r>
              <a:rPr lang="en-US" dirty="0" smtClean="0"/>
              <a:t>Safe way to remove elements during iteration</a:t>
            </a:r>
          </a:p>
          <a:p>
            <a:r>
              <a:rPr lang="en-US" dirty="0" smtClean="0"/>
              <a:t>Allow to work with collection without even knowing it’s type (Set, List, Tree, </a:t>
            </a:r>
            <a:r>
              <a:rPr lang="en-US" dirty="0" err="1" smtClean="0"/>
              <a:t>Hashtable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For-each uses iterator behind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For-each is a simplified construction that is used to iterate over array of collection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(String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: list) {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	print(string);</a:t>
            </a:r>
          </a:p>
          <a:p>
            <a:pPr marL="0" indent="0">
              <a:buNone/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ea typeface="Verdana" pitchFamily="34" charset="0"/>
                <a:cs typeface="Verdana" pitchFamily="34" charset="0"/>
              </a:rPr>
              <a:t>The same for arrays: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{1, 2, 3, 4, 5};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: a)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+=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For-each for collections uses iterator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  <a:cs typeface="Verdana" pitchFamily="34" charset="0"/>
              </a:rPr>
              <a:t>behind: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(String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: list) {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print(string);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(Iterator&lt;String&gt; iterator =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list.iterator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iterator.hasNext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();) {</a:t>
            </a: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print(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iterator.next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en-US" dirty="0" smtClean="0"/>
          </a:p>
          <a:p>
            <a:pPr marL="0" indent="0"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88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queue is a collection whose elements are added and removed in a </a:t>
            </a:r>
            <a:r>
              <a:rPr lang="en-US" dirty="0" smtClean="0"/>
              <a:t>specific order: FIFO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Cant store null</a:t>
            </a:r>
          </a:p>
          <a:p>
            <a:r>
              <a:rPr lang="en-US" dirty="0" smtClean="0"/>
              <a:t>Can have limited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810000" cy="202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59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6400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– tries to add element, </a:t>
            </a:r>
            <a:r>
              <a:rPr lang="en-US" dirty="0"/>
              <a:t>throws exception </a:t>
            </a:r>
            <a:r>
              <a:rPr lang="en-US" dirty="0" smtClean="0"/>
              <a:t>if cant</a:t>
            </a:r>
          </a:p>
          <a:p>
            <a:r>
              <a:rPr lang="en-US" dirty="0" smtClean="0"/>
              <a:t>remove – removes head, throws exception if none </a:t>
            </a:r>
          </a:p>
          <a:p>
            <a:r>
              <a:rPr lang="en-US" dirty="0" smtClean="0"/>
              <a:t>element  - tries to get element, </a:t>
            </a:r>
            <a:r>
              <a:rPr lang="en-US" dirty="0"/>
              <a:t>exception if none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offer – tries to add element, returns trues if succeeded</a:t>
            </a:r>
          </a:p>
          <a:p>
            <a:r>
              <a:rPr lang="en-US" dirty="0" smtClean="0"/>
              <a:t>peek – get head element, null if none</a:t>
            </a:r>
          </a:p>
          <a:p>
            <a:r>
              <a:rPr lang="en-US" dirty="0" smtClean="0"/>
              <a:t>pool – get and remove head element, null if none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20" y="533400"/>
            <a:ext cx="2057400" cy="153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deque</a:t>
            </a:r>
            <a:r>
              <a:rPr lang="en-US" i="1" dirty="0"/>
              <a:t> </a:t>
            </a:r>
            <a:r>
              <a:rPr lang="en-US" dirty="0" smtClean="0"/>
              <a:t>(“ </a:t>
            </a:r>
            <a:r>
              <a:rPr lang="en-US" dirty="0"/>
              <a:t>deck </a:t>
            </a:r>
            <a:r>
              <a:rPr lang="en-US" dirty="0" smtClean="0"/>
              <a:t>”) </a:t>
            </a:r>
            <a:r>
              <a:rPr lang="en-US" dirty="0"/>
              <a:t>is a double - ended queue that allows for elements to </a:t>
            </a:r>
            <a:r>
              <a:rPr lang="en-US" dirty="0" smtClean="0"/>
              <a:t>be inserted </a:t>
            </a:r>
            <a:r>
              <a:rPr lang="en-US" dirty="0"/>
              <a:t>and removed at both ends of the queue.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5623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967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queue where the elements are ordered based on an ordering you </a:t>
            </a:r>
            <a:r>
              <a:rPr lang="en-US" dirty="0" smtClean="0"/>
              <a:t>specify (as </a:t>
            </a:r>
            <a:r>
              <a:rPr lang="en-US" dirty="0"/>
              <a:t>opposed to ordering based on FIFO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51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used to store and manipulate data</a:t>
            </a:r>
          </a:p>
          <a:p>
            <a:r>
              <a:rPr lang="en-US" dirty="0" smtClean="0"/>
              <a:t>Can hold only objects not primitives</a:t>
            </a:r>
          </a:p>
          <a:p>
            <a:r>
              <a:rPr lang="en-US" dirty="0" smtClean="0"/>
              <a:t>Use iterator to iterate over all elements in List</a:t>
            </a:r>
          </a:p>
          <a:p>
            <a:r>
              <a:rPr lang="en-US" smtClean="0"/>
              <a:t>Know </a:t>
            </a:r>
            <a:r>
              <a:rPr lang="en-US"/>
              <a:t>particular implementations of collections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objects that holds a group of Objects</a:t>
            </a:r>
          </a:p>
          <a:p>
            <a:r>
              <a:rPr lang="en-US" dirty="0" smtClean="0"/>
              <a:t>Number of objects in the group is dynamic</a:t>
            </a:r>
          </a:p>
          <a:p>
            <a:r>
              <a:rPr lang="en-US" dirty="0"/>
              <a:t>Collections </a:t>
            </a:r>
            <a:r>
              <a:rPr lang="en-US" dirty="0" smtClean="0"/>
              <a:t>provide </a:t>
            </a:r>
            <a:r>
              <a:rPr lang="en-US" dirty="0"/>
              <a:t>means of objects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All collections are tested and tweaked!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Includes:</a:t>
            </a:r>
          </a:p>
          <a:p>
            <a:r>
              <a:rPr lang="en-US" b="1" dirty="0" smtClean="0"/>
              <a:t>Interfaces</a:t>
            </a:r>
            <a:endParaRPr lang="en-US" b="1" dirty="0"/>
          </a:p>
          <a:p>
            <a:r>
              <a:rPr lang="en-US" b="1" dirty="0"/>
              <a:t>Implementations</a:t>
            </a:r>
          </a:p>
          <a:p>
            <a:r>
              <a:rPr lang="en-US" b="1" dirty="0" smtClean="0"/>
              <a:t>Algorithms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package java.util.*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4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66" y="2209800"/>
            <a:ext cx="4638494" cy="194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87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97600" cy="463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5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– general group </a:t>
            </a:r>
            <a:r>
              <a:rPr lang="en-US" dirty="0"/>
              <a:t>of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Set – unordered group, no duplicates</a:t>
            </a:r>
          </a:p>
          <a:p>
            <a:r>
              <a:rPr lang="en-US" dirty="0" smtClean="0"/>
              <a:t>List – ordered group, duplicates are permitted</a:t>
            </a:r>
          </a:p>
          <a:p>
            <a:r>
              <a:rPr lang="en-US" dirty="0" smtClean="0"/>
              <a:t>Map – group of key-value pairs</a:t>
            </a:r>
          </a:p>
          <a:p>
            <a:r>
              <a:rPr lang="en-US" dirty="0" smtClean="0"/>
              <a:t>Queue – ordered/sorted group (FIFO), duplicates are permitted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6574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61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</a:t>
            </a:r>
            <a:r>
              <a:rPr lang="en-US" dirty="0" err="1" smtClean="0"/>
              <a:t>vs</a:t>
            </a:r>
            <a:r>
              <a:rPr lang="en-US" dirty="0" smtClean="0"/>
              <a:t> 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6102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8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Collection is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root interface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i="1" dirty="0" smtClean="0"/>
              <a:t>collections </a:t>
            </a:r>
            <a:r>
              <a:rPr lang="en-US" i="1" dirty="0"/>
              <a:t>hierarchy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257800" y="2057400"/>
            <a:ext cx="2819400" cy="3276600"/>
            <a:chOff x="2743200" y="2362200"/>
            <a:chExt cx="2819400" cy="3276600"/>
          </a:xfrm>
        </p:grpSpPr>
        <p:sp>
          <p:nvSpPr>
            <p:cNvPr id="4" name="Rectangle 3"/>
            <p:cNvSpPr/>
            <p:nvPr/>
          </p:nvSpPr>
          <p:spPr>
            <a:xfrm>
              <a:off x="2743200" y="2362200"/>
              <a:ext cx="2819400" cy="3276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Collection</a:t>
              </a:r>
            </a:p>
            <a:p>
              <a:pPr algn="ctr"/>
              <a:endParaRPr lang="en-US" dirty="0"/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add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(Object)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remove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(Object)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isEmpty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contains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(Object)</a:t>
              </a:r>
            </a:p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Iterator </a:t>
              </a:r>
              <a:r>
                <a:rPr lang="en-US" dirty="0" smtClean="0">
                  <a:solidFill>
                    <a:schemeClr val="tx1"/>
                  </a:solidFill>
                </a:rPr>
                <a:t>iterator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</a:t>
              </a:r>
              <a:r>
                <a:rPr lang="en-US" dirty="0" err="1" smtClean="0">
                  <a:solidFill>
                    <a:schemeClr val="tx1"/>
                  </a:solidFill>
                </a:rPr>
                <a:t>toArray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Void </a:t>
              </a:r>
              <a:r>
                <a:rPr lang="en-US" dirty="0" smtClean="0">
                  <a:solidFill>
                    <a:schemeClr val="tx1"/>
                  </a:solidFill>
                </a:rPr>
                <a:t>clear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43200" y="3048000"/>
              <a:ext cx="28194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26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864</Words>
  <Application>Microsoft Office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 Collections Framework</vt:lpstr>
      <vt:lpstr>WTF?</vt:lpstr>
      <vt:lpstr>Java Collections</vt:lpstr>
      <vt:lpstr>Collections Framework</vt:lpstr>
      <vt:lpstr>Java Collections</vt:lpstr>
      <vt:lpstr>Java Collections</vt:lpstr>
      <vt:lpstr>Java Collections</vt:lpstr>
      <vt:lpstr>Sorted vs Ordered</vt:lpstr>
      <vt:lpstr>Collections API</vt:lpstr>
      <vt:lpstr>Collections API: List</vt:lpstr>
      <vt:lpstr>Collections API: List: using</vt:lpstr>
      <vt:lpstr>ArrayList vs LinkedList</vt:lpstr>
      <vt:lpstr>Quiz Is there any difference?</vt:lpstr>
      <vt:lpstr>Hint</vt:lpstr>
      <vt:lpstr>Array &lt;-&gt; List</vt:lpstr>
      <vt:lpstr>Iterator</vt:lpstr>
      <vt:lpstr>Using iterator</vt:lpstr>
      <vt:lpstr>Beware!</vt:lpstr>
      <vt:lpstr>Using iterator</vt:lpstr>
      <vt:lpstr>Iterable</vt:lpstr>
      <vt:lpstr>Why Iterator</vt:lpstr>
      <vt:lpstr>For-each loop</vt:lpstr>
      <vt:lpstr>For-each</vt:lpstr>
      <vt:lpstr>For-each</vt:lpstr>
      <vt:lpstr>Queue</vt:lpstr>
      <vt:lpstr>Queue methods</vt:lpstr>
      <vt:lpstr>Deque</vt:lpstr>
      <vt:lpstr>Priority Queue</vt:lpstr>
      <vt:lpstr>summary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Aleh Stsiapanau</dc:creator>
  <cp:lastModifiedBy>Aleh Stsiapanau</cp:lastModifiedBy>
  <cp:revision>47</cp:revision>
  <dcterms:created xsi:type="dcterms:W3CDTF">2012-03-12T12:27:46Z</dcterms:created>
  <dcterms:modified xsi:type="dcterms:W3CDTF">2013-03-20T12:51:04Z</dcterms:modified>
</cp:coreProperties>
</file>