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AFC6-0132-4A87-A3B2-4E3BA9611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uk-UA" dirty="0"/>
              <a:t>1</a:t>
            </a:r>
            <a:r>
              <a:rPr lang="en-US" dirty="0"/>
              <a:t>-level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40D8E6-28CC-484A-850E-38D2BA84A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Lesson-3 – describing people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76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1ACF-F9B1-4A90-B20D-9C5DC05D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2CF78-68D7-49D1-B799-5ADB15A9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Vocabulary;</a:t>
            </a:r>
          </a:p>
          <a:p>
            <a:r>
              <a:rPr lang="en-US" dirty="0"/>
              <a:t>Speaking;</a:t>
            </a:r>
          </a:p>
          <a:p>
            <a:r>
              <a:rPr lang="en-US" dirty="0"/>
              <a:t>Homework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87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E0C0-62EF-465B-A43E-ED08F8BA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58D14-4268-4C8E-85B0-1B65E32B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hair, appearance, clothes;</a:t>
            </a:r>
          </a:p>
          <a:p>
            <a:r>
              <a:rPr lang="en-US" dirty="0"/>
              <a:t>Ex 3-5</a:t>
            </a:r>
          </a:p>
          <a:p>
            <a:r>
              <a:rPr lang="en-US" dirty="0"/>
              <a:t>Vocabulary builder p. 117;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305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BF65A-1D0A-4CB3-BF06-8B66FD69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Describing pictures;</a:t>
            </a:r>
          </a:p>
          <a:p>
            <a:r>
              <a:rPr lang="en-US" dirty="0"/>
              <a:t>What clothes do you usually wear:</a:t>
            </a:r>
          </a:p>
          <a:p>
            <a:r>
              <a:rPr lang="en-US" dirty="0"/>
              <a:t>You are at work;</a:t>
            </a:r>
          </a:p>
          <a:p>
            <a:r>
              <a:rPr lang="en-US" dirty="0"/>
              <a:t>You go out with friends;</a:t>
            </a:r>
          </a:p>
          <a:p>
            <a:r>
              <a:rPr lang="en-US" dirty="0"/>
              <a:t>You are relaxing at home;</a:t>
            </a:r>
          </a:p>
          <a:p>
            <a:r>
              <a:rPr lang="en-US" dirty="0"/>
              <a:t>You do sports.</a:t>
            </a:r>
          </a:p>
          <a:p>
            <a:r>
              <a:rPr lang="en-US" dirty="0"/>
              <a:t>Episode 1 of “Extra English”;</a:t>
            </a:r>
          </a:p>
          <a:p>
            <a:r>
              <a:rPr lang="en-US" dirty="0"/>
              <a:t>Ex 6</a:t>
            </a:r>
            <a:r>
              <a:rPr lang="uk-UA" dirty="0"/>
              <a:t>,7 </a:t>
            </a:r>
            <a:r>
              <a:rPr lang="en-US" dirty="0"/>
              <a:t>p 4</a:t>
            </a:r>
          </a:p>
        </p:txBody>
      </p:sp>
    </p:spTree>
    <p:extLst>
      <p:ext uri="{BB962C8B-B14F-4D97-AF65-F5344CB8AC3E}">
        <p14:creationId xmlns:p14="http://schemas.microsoft.com/office/powerpoint/2010/main" val="26266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DCB-8C6A-46DF-B2D6-1A48A97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F84751-BB3B-4257-A261-850BF624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17" y="325188"/>
            <a:ext cx="4308600" cy="54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DCB-8C6A-46DF-B2D6-1A48A97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C5D67B6-00FC-4F13-B8A3-113CD228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pictures;</a:t>
            </a:r>
          </a:p>
          <a:p>
            <a:r>
              <a:rPr lang="en-US" dirty="0"/>
              <a:t>Describe yourself;</a:t>
            </a:r>
          </a:p>
          <a:p>
            <a:pPr marL="0" indent="0"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119650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2750</TotalTime>
  <Words>82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Галерея</vt:lpstr>
      <vt:lpstr>A1-level</vt:lpstr>
      <vt:lpstr>Contents</vt:lpstr>
      <vt:lpstr>Vocabulary</vt:lpstr>
      <vt:lpstr>Speaking 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A2-B1-level</dc:title>
  <dc:creator>User</dc:creator>
  <cp:lastModifiedBy>Ruslan Mudrak</cp:lastModifiedBy>
  <cp:revision>54</cp:revision>
  <dcterms:created xsi:type="dcterms:W3CDTF">2020-03-11T07:27:41Z</dcterms:created>
  <dcterms:modified xsi:type="dcterms:W3CDTF">2022-07-23T19:46:57Z</dcterms:modified>
</cp:coreProperties>
</file>