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85" r:id="rId5"/>
    <p:sldId id="286" r:id="rId6"/>
    <p:sldId id="280" r:id="rId7"/>
    <p:sldId id="279" r:id="rId8"/>
    <p:sldId id="283" r:id="rId9"/>
    <p:sldId id="268" r:id="rId10"/>
    <p:sldId id="265" r:id="rId11"/>
    <p:sldId id="266" r:id="rId12"/>
    <p:sldId id="281" r:id="rId13"/>
    <p:sldId id="282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28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6VNmbeOKG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7esl.com/adjectives-that-describe-personality/" TargetMode="External"/><Relationship Id="rId2" Type="http://schemas.openxmlformats.org/officeDocument/2006/relationships/hyperlink" Target="https://www.esolcourses.com/content/exercises/grammar/adjectives/personality/more-words-for-describing-personalit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ocabulary.cl/Lists/Personality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CAFC6-0132-4A87-A3B2-4E3BA9611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A2-level</a:t>
            </a: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40D8E6-28CC-484A-850E-38D2BA84A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en-US" dirty="0"/>
              <a:t>Lesson-3 - adjectives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2767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C129D-DEB2-4B74-81B9-5F6B720A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8BF65A-1D0A-4CB3-BF06-8B66FD69A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Part – 1;</a:t>
            </a:r>
          </a:p>
          <a:p>
            <a:r>
              <a:rPr lang="en-US" dirty="0"/>
              <a:t>Do you mind speaking in public? Why and why not?</a:t>
            </a:r>
          </a:p>
          <a:p>
            <a:r>
              <a:rPr lang="en-US" b="1" dirty="0"/>
              <a:t>Part – 2; </a:t>
            </a:r>
          </a:p>
          <a:p>
            <a:r>
              <a:rPr lang="en-US" dirty="0"/>
              <a:t>What’s your strengths?</a:t>
            </a:r>
          </a:p>
          <a:p>
            <a:r>
              <a:rPr lang="en-US" dirty="0">
                <a:hlinkClick r:id="rId2"/>
              </a:rPr>
              <a:t>https://www.youtube.com/watch?v=c6VNmbeOKGI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668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FEDCB-8C6A-46DF-B2D6-1A48A97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uk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7228097-9740-4278-9412-8C7C7F99D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567" y="2677886"/>
            <a:ext cx="9695822" cy="21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7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C8E680-5C7B-4129-A374-BBF293E0E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18" y="235860"/>
            <a:ext cx="8434874" cy="549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0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3CD7D81-B3FC-4DE3-83D8-F8C0E2A2A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55" y="128891"/>
            <a:ext cx="8266923" cy="568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8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6685A-384E-4318-9046-0D4496B6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C80C8E-6022-4013-B5E7-82481BD70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https://www.esolcourses.com/content/exercises/grammar/adjectives/personality/more-words-for-describing-personality.html</a:t>
            </a:r>
            <a:endParaRPr lang="en-US" dirty="0"/>
          </a:p>
          <a:p>
            <a:r>
              <a:rPr lang="en-US" dirty="0">
                <a:hlinkClick r:id="rId3"/>
              </a:rPr>
              <a:t>https://7esl.com/adjectives-that-describe-personality/</a:t>
            </a:r>
            <a:endParaRPr lang="en-US" dirty="0"/>
          </a:p>
          <a:p>
            <a:r>
              <a:rPr lang="en-US" dirty="0">
                <a:hlinkClick r:id="rId4"/>
              </a:rPr>
              <a:t>https://www.vocabulary.cl/Lists/Personality.htm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6241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E1ACF-F9B1-4A90-B20D-9C5DC05D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62CF78-68D7-49D1-B799-5ADB15A9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Grammar;</a:t>
            </a:r>
          </a:p>
          <a:p>
            <a:r>
              <a:rPr lang="en-US" dirty="0"/>
              <a:t>Vocabulary</a:t>
            </a:r>
          </a:p>
          <a:p>
            <a:r>
              <a:rPr lang="en-US" dirty="0"/>
              <a:t>Listening;</a:t>
            </a:r>
          </a:p>
          <a:p>
            <a:r>
              <a:rPr lang="en-US" dirty="0"/>
              <a:t>Speaking;</a:t>
            </a:r>
          </a:p>
          <a:p>
            <a:r>
              <a:rPr lang="en-US" dirty="0"/>
              <a:t>Homework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872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59BC1-A5BC-4041-837B-44D84B1B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FB91D-D320-4B91-B110-C9060CE6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7BF2AA-08D6-4F6C-A7F5-ECA1060F6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768" y="1853754"/>
            <a:ext cx="6046898" cy="404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0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59BC1-A5BC-4041-837B-44D84B1B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FB91D-D320-4B91-B110-C9060CE6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5EEB02-7A17-4E38-8A62-2D363BE6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1853754"/>
            <a:ext cx="5994405" cy="383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9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12358-DF54-463C-BF02-1C79E6B2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  <a:endParaRPr lang="uk-UA" dirty="0"/>
          </a:p>
        </p:txBody>
      </p:sp>
      <p:pic>
        <p:nvPicPr>
          <p:cNvPr id="6" name="Picture 2" descr="Adjectives ending in ED and ING in English">
            <a:extLst>
              <a:ext uri="{FF2B5EF4-FFF2-40B4-BE49-F238E27FC236}">
                <a16:creationId xmlns:a16="http://schemas.microsoft.com/office/drawing/2014/main" id="{E8085E46-4016-4F9B-9F2E-ABC3DE1EAF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572" y="804519"/>
            <a:ext cx="5128840" cy="512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27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12358-DF54-463C-BF02-1C79E6B2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  <a:endParaRPr lang="uk-UA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60F4A35-8002-45CA-9DA4-C3003623F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6269704" cy="390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7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F20DD-7292-43DC-B499-80E60F71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1F7D5C-E382-46BC-8220-1A1B400AB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 5p.121; Ex 8 p 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306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6489B-7041-4B6C-8BAD-AB30D731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CEFB2-3792-4E8B-B5E0-8EEABBE64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Adjectives describing feelings;</a:t>
            </a:r>
          </a:p>
          <a:p>
            <a:r>
              <a:rPr lang="en-US" dirty="0"/>
              <a:t>Adjectives describing personality;</a:t>
            </a:r>
          </a:p>
          <a:p>
            <a:r>
              <a:rPr lang="en-US" dirty="0"/>
              <a:t>Ex3,7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0989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71C69-E470-4363-8479-68A34F9B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425F7-0A80-4D6D-A98B-1A07B6140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450613"/>
          </a:xfrm>
        </p:spPr>
        <p:txBody>
          <a:bodyPr/>
          <a:lstStyle/>
          <a:p>
            <a:r>
              <a:rPr lang="en-US" dirty="0"/>
              <a:t>Listen to the dialogue and speakers, how is each person feeling?</a:t>
            </a:r>
          </a:p>
          <a:p>
            <a:r>
              <a:rPr lang="en-US" dirty="0"/>
              <a:t>Ex 2,5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111729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3089</TotalTime>
  <Words>136</Words>
  <Application>Microsoft Office PowerPoint</Application>
  <PresentationFormat>Широкоэкранный</PresentationFormat>
  <Paragraphs>40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</vt:lpstr>
      <vt:lpstr>Галерея</vt:lpstr>
      <vt:lpstr>A2-level</vt:lpstr>
      <vt:lpstr>Contents</vt:lpstr>
      <vt:lpstr>Grammar</vt:lpstr>
      <vt:lpstr>Grammar</vt:lpstr>
      <vt:lpstr>Grammar</vt:lpstr>
      <vt:lpstr>Grammar</vt:lpstr>
      <vt:lpstr>Grammar</vt:lpstr>
      <vt:lpstr>Vocabulary</vt:lpstr>
      <vt:lpstr>Listening</vt:lpstr>
      <vt:lpstr>Speaking </vt:lpstr>
      <vt:lpstr>Homework</vt:lpstr>
      <vt:lpstr>Презентация PowerPoint</vt:lpstr>
      <vt:lpstr>Презентация PowerPoint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A2-B1-level</dc:title>
  <dc:creator>User</dc:creator>
  <cp:lastModifiedBy>Ruslan Mudrak</cp:lastModifiedBy>
  <cp:revision>68</cp:revision>
  <dcterms:created xsi:type="dcterms:W3CDTF">2020-03-11T07:27:41Z</dcterms:created>
  <dcterms:modified xsi:type="dcterms:W3CDTF">2022-07-23T19:45:37Z</dcterms:modified>
</cp:coreProperties>
</file>