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0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4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1895" y="184356"/>
            <a:ext cx="2492478" cy="187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Файлы из </a:t>
            </a:r>
            <a:r>
              <a:rPr lang="ru-RU" dirty="0" smtClean="0"/>
              <a:t>директории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iso-639-3.tab;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so-693-3-Macro.tab;</a:t>
            </a:r>
            <a:r>
              <a:rPr lang="ru-RU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97103" y="663678"/>
            <a:ext cx="19867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Cleansing tables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554373" y="359585"/>
            <a:ext cx="2339897" cy="153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Прогрузка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 помощью </a:t>
            </a:r>
            <a:r>
              <a:rPr lang="en-US" dirty="0" smtClean="0"/>
              <a:t>“create external tables”)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567948" y="184356"/>
            <a:ext cx="3529155" cy="1873044"/>
          </a:xfrm>
          <a:prstGeom prst="rightArrow">
            <a:avLst>
              <a:gd name="adj1" fmla="val 53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Перенос в </a:t>
            </a:r>
            <a:r>
              <a:rPr lang="en-US" dirty="0" smtClean="0"/>
              <a:t>Cleansing </a:t>
            </a:r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с помощью пакета</a:t>
            </a:r>
          </a:p>
          <a:p>
            <a:pPr algn="ctr"/>
            <a:r>
              <a:rPr lang="en-US" dirty="0" err="1"/>
              <a:t>pkg_load_ext_ref_languages</a:t>
            </a:r>
            <a:r>
              <a:rPr lang="ru-RU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71491" y="5656007"/>
            <a:ext cx="20123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789818" y="5656007"/>
            <a:ext cx="20303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Scopes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325733" y="5646595"/>
            <a:ext cx="18287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11385755" y="1896918"/>
            <a:ext cx="324465" cy="3569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3120000">
            <a:off x="10053261" y="2710815"/>
            <a:ext cx="362710" cy="3461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3180000">
            <a:off x="9218306" y="1283627"/>
            <a:ext cx="374495" cy="543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94270" y="184356"/>
            <a:ext cx="1668762" cy="301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external tables</a:t>
            </a:r>
            <a:r>
              <a:rPr lang="ru-RU" dirty="0" smtClean="0"/>
              <a:t>, не входящие в </a:t>
            </a:r>
            <a:r>
              <a:rPr lang="en-US" dirty="0" err="1" smtClean="0"/>
              <a:t>tablespace</a:t>
            </a:r>
            <a:r>
              <a:rPr lang="ru-RU" dirty="0" smtClean="0"/>
              <a:t> т.к. чтение в нее происходит из внешнего файла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rot="19407792">
            <a:off x="6322351" y="2978396"/>
            <a:ext cx="491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запрашиваемых данных в таблицы,</a:t>
            </a:r>
          </a:p>
          <a:p>
            <a:r>
              <a:rPr lang="ru-RU" dirty="0"/>
              <a:t>а</a:t>
            </a:r>
            <a:r>
              <a:rPr lang="ru-RU" dirty="0" smtClean="0"/>
              <a:t> данные из таблиц уже используются в представлениях (</a:t>
            </a:r>
            <a:r>
              <a:rPr lang="en-US" dirty="0" smtClean="0"/>
              <a:t>view)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1895" y="184356"/>
            <a:ext cx="2492478" cy="187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Файлы из </a:t>
            </a:r>
            <a:r>
              <a:rPr lang="ru-RU" dirty="0" smtClean="0"/>
              <a:t>директории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ISO-3166….tab;</a:t>
            </a:r>
          </a:p>
          <a:p>
            <a:pPr algn="ctr"/>
            <a:r>
              <a:rPr lang="en-US" dirty="0"/>
              <a:t>….</a:t>
            </a:r>
            <a:endParaRPr lang="en-US" dirty="0" smtClean="0"/>
          </a:p>
          <a:p>
            <a:pPr algn="ctr"/>
            <a:r>
              <a:rPr lang="en-US" dirty="0"/>
              <a:t>ISO-3166….tab</a:t>
            </a:r>
            <a:r>
              <a:rPr lang="en-US" dirty="0" smtClean="0"/>
              <a:t>;</a:t>
            </a:r>
            <a:r>
              <a:rPr lang="ru-RU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097103" y="232723"/>
            <a:ext cx="19867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Cleansing tables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554373" y="359585"/>
            <a:ext cx="2339897" cy="153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Прогрузка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 помощью </a:t>
            </a:r>
            <a:r>
              <a:rPr lang="en-US" dirty="0" smtClean="0"/>
              <a:t>“create external tables”)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567948" y="184356"/>
            <a:ext cx="3529155" cy="1873044"/>
          </a:xfrm>
          <a:prstGeom prst="rightArrow">
            <a:avLst>
              <a:gd name="adj1" fmla="val 53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Перенос в </a:t>
            </a:r>
            <a:r>
              <a:rPr lang="en-US" dirty="0" smtClean="0"/>
              <a:t>Cleansing </a:t>
            </a:r>
            <a:r>
              <a:rPr lang="en-US" dirty="0" smtClean="0"/>
              <a:t>tables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с помощью пакета)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11245099" y="2523027"/>
            <a:ext cx="420875" cy="166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94270" y="184356"/>
            <a:ext cx="1668762" cy="301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external tables</a:t>
            </a:r>
            <a:r>
              <a:rPr lang="ru-RU" dirty="0" smtClean="0"/>
              <a:t>, не входящие в </a:t>
            </a:r>
            <a:r>
              <a:rPr lang="en-US" dirty="0" err="1" smtClean="0"/>
              <a:t>tablespace</a:t>
            </a:r>
            <a:r>
              <a:rPr lang="ru-RU" dirty="0" smtClean="0"/>
              <a:t> т.к. чтение в нее происходит из внешнего файла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876918" y="5473309"/>
            <a:ext cx="491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запрашиваемых данных в таблицы,</a:t>
            </a:r>
          </a:p>
          <a:p>
            <a:r>
              <a:rPr lang="ru-RU" dirty="0"/>
              <a:t>а</a:t>
            </a:r>
            <a:r>
              <a:rPr lang="ru-RU" dirty="0" smtClean="0"/>
              <a:t> данные из таблиц уже используются в представлениях (</a:t>
            </a:r>
            <a:r>
              <a:rPr lang="en-US" dirty="0" smtClean="0"/>
              <a:t>view)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56" y="3276669"/>
            <a:ext cx="1966130" cy="122692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11" y="1198750"/>
            <a:ext cx="1958510" cy="127265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25" y="1710212"/>
            <a:ext cx="1874682" cy="3734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6" y="2182893"/>
            <a:ext cx="1950889" cy="122692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29" y="4238762"/>
            <a:ext cx="133361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135</Words>
  <Application>Microsoft Office PowerPoint</Application>
  <PresentationFormat>Широкоэкранный</PresentationFormat>
  <Paragraphs>25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2022-07-21T08:36:35Z</dcterms:created>
  <dcterms:modified xsi:type="dcterms:W3CDTF">2022-07-21T21:30:49Z</dcterms:modified>
</cp:coreProperties>
</file>