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54AD-951A-40E1-9222-5CFAAA62E6CB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4518-307A-4679-9EAF-F8B3CD444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65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54AD-951A-40E1-9222-5CFAAA62E6CB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4518-307A-4679-9EAF-F8B3CD444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18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54AD-951A-40E1-9222-5CFAAA62E6CB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4518-307A-4679-9EAF-F8B3CD444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55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54AD-951A-40E1-9222-5CFAAA62E6CB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4518-307A-4679-9EAF-F8B3CD444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65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54AD-951A-40E1-9222-5CFAAA62E6CB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4518-307A-4679-9EAF-F8B3CD444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98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54AD-951A-40E1-9222-5CFAAA62E6CB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4518-307A-4679-9EAF-F8B3CD444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09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54AD-951A-40E1-9222-5CFAAA62E6CB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4518-307A-4679-9EAF-F8B3CD444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10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54AD-951A-40E1-9222-5CFAAA62E6CB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4518-307A-4679-9EAF-F8B3CD444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5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54AD-951A-40E1-9222-5CFAAA62E6CB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4518-307A-4679-9EAF-F8B3CD444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50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54AD-951A-40E1-9222-5CFAAA62E6CB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4518-307A-4679-9EAF-F8B3CD444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24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54AD-951A-40E1-9222-5CFAAA62E6CB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4518-307A-4679-9EAF-F8B3CD444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80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854AD-951A-40E1-9222-5CFAAA62E6CB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44518-307A-4679-9EAF-F8B3CD444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74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98206" y="191730"/>
            <a:ext cx="2492478" cy="1873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Файлы из директории 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790039" y="671052"/>
            <a:ext cx="275794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Cleansing tables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Стрелка вправо 5"/>
          <p:cNvSpPr/>
          <p:nvPr/>
        </p:nvSpPr>
        <p:spPr>
          <a:xfrm>
            <a:off x="2890685" y="199104"/>
            <a:ext cx="3274142" cy="186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Прогрузка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с помощью </a:t>
            </a:r>
            <a:r>
              <a:rPr lang="en-US" dirty="0" smtClean="0"/>
              <a:t>“create external tables”)</a:t>
            </a:r>
            <a:endParaRPr lang="ru-RU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6164827" y="199103"/>
            <a:ext cx="2625212" cy="1865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Перенос в </a:t>
            </a:r>
            <a:r>
              <a:rPr lang="en-US" dirty="0" smtClean="0"/>
              <a:t>Cleansing tables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9325897" y="5656007"/>
            <a:ext cx="275794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Languages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835445" y="5656007"/>
            <a:ext cx="275794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Scopes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344993" y="5656007"/>
            <a:ext cx="275794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Types</a:t>
            </a:r>
            <a:endParaRPr lang="ru-RU" dirty="0"/>
          </a:p>
        </p:txBody>
      </p:sp>
      <p:sp>
        <p:nvSpPr>
          <p:cNvPr id="11" name="Стрелка вниз 10"/>
          <p:cNvSpPr/>
          <p:nvPr/>
        </p:nvSpPr>
        <p:spPr>
          <a:xfrm>
            <a:off x="10825316" y="1902542"/>
            <a:ext cx="324465" cy="3569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 rot="1980000">
            <a:off x="8631989" y="1648301"/>
            <a:ext cx="316100" cy="42189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низ 12"/>
          <p:cNvSpPr/>
          <p:nvPr/>
        </p:nvSpPr>
        <p:spPr>
          <a:xfrm rot="3180000">
            <a:off x="6236239" y="526717"/>
            <a:ext cx="348170" cy="62121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097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21</Words>
  <Application>Microsoft Office PowerPoint</Application>
  <PresentationFormat>Широкоэкранный</PresentationFormat>
  <Paragraphs>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3</cp:revision>
  <dcterms:created xsi:type="dcterms:W3CDTF">2022-07-21T08:36:35Z</dcterms:created>
  <dcterms:modified xsi:type="dcterms:W3CDTF">2022-07-21T16:40:21Z</dcterms:modified>
</cp:coreProperties>
</file>