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5" r:id="rId7"/>
    <p:sldId id="259" r:id="rId8"/>
    <p:sldId id="260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6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3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0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0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92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0E96A9-452A-42C3-AF9C-D899B5E9394D}" type="datetimeFigureOut">
              <a:rPr lang="ru-RU" smtClean="0"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05E719-0E52-401D-B026-5F7D0FBF0B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Анализ и предсказание совокупного спроса и его составляющих методом комбинирования машинного обучения и традиционного </a:t>
            </a:r>
            <a:r>
              <a:rPr lang="ru-RU" sz="4400" b="1" dirty="0" smtClean="0"/>
              <a:t>анализа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студент гр. 014301 Невейков А. С., </a:t>
            </a:r>
          </a:p>
          <a:p>
            <a:pPr algn="r"/>
            <a:r>
              <a:rPr lang="ru-RU" i="1" dirty="0"/>
              <a:t>Научный руководитель - кандидат философских наук, </a:t>
            </a:r>
            <a:r>
              <a:rPr lang="ru-RU" i="1" dirty="0" smtClean="0"/>
              <a:t>доцент </a:t>
            </a:r>
            <a:r>
              <a:rPr lang="ru-RU" i="1" dirty="0"/>
              <a:t>Марченкова Е. 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66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Влияние инфляции на чистый экспорт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48" y="1814962"/>
            <a:ext cx="6774664" cy="4498591"/>
          </a:xfrm>
        </p:spPr>
      </p:pic>
    </p:spTree>
    <p:extLst>
      <p:ext uri="{BB962C8B-B14F-4D97-AF65-F5344CB8AC3E}">
        <p14:creationId xmlns:p14="http://schemas.microsoft.com/office/powerpoint/2010/main" val="95466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Составлена характеристика экономики США на основе совокупного спроса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Количественно определена зависимость между совокупным спросом и его составляющими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Построена </a:t>
            </a:r>
            <a:r>
              <a:rPr lang="ru-RU" dirty="0" smtClean="0"/>
              <a:t>модель</a:t>
            </a:r>
            <a:r>
              <a:rPr lang="en-US" dirty="0" smtClean="0"/>
              <a:t>,</a:t>
            </a:r>
            <a:r>
              <a:rPr lang="ru-RU" dirty="0" smtClean="0"/>
              <a:t> предсказывающая</a:t>
            </a:r>
            <a:r>
              <a:rPr lang="en-US" dirty="0" smtClean="0"/>
              <a:t> </a:t>
            </a:r>
            <a:r>
              <a:rPr lang="ru-RU" dirty="0" smtClean="0"/>
              <a:t>динамику совокупного спроса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Эффекты </a:t>
            </a:r>
            <a:r>
              <a:rPr lang="ru-RU" dirty="0"/>
              <a:t>реального </a:t>
            </a:r>
            <a:r>
              <a:rPr lang="ru-RU" dirty="0" smtClean="0"/>
              <a:t>богатства</a:t>
            </a:r>
            <a:r>
              <a:rPr lang="ru-RU" dirty="0" smtClean="0"/>
              <a:t>, </a:t>
            </a:r>
            <a:r>
              <a:rPr lang="ru-RU" dirty="0"/>
              <a:t>процентной </a:t>
            </a:r>
            <a:r>
              <a:rPr lang="ru-RU" dirty="0" smtClean="0"/>
              <a:t>ставки</a:t>
            </a:r>
            <a:r>
              <a:rPr lang="ru-RU" dirty="0" smtClean="0"/>
              <a:t>, </a:t>
            </a:r>
            <a:r>
              <a:rPr lang="ru-RU" dirty="0"/>
              <a:t>импортных </a:t>
            </a:r>
            <a:r>
              <a:rPr lang="ru-RU" dirty="0" smtClean="0"/>
              <a:t>закупок определены и </a:t>
            </a:r>
            <a:r>
              <a:rPr lang="ru-RU" dirty="0" smtClean="0"/>
              <a:t>обоснованы </a:t>
            </a:r>
            <a:r>
              <a:rPr lang="ru-RU" smtClean="0"/>
              <a:t>на </a:t>
            </a:r>
            <a:r>
              <a:rPr lang="ru-RU" smtClean="0"/>
              <a:t>базе</a:t>
            </a:r>
            <a:r>
              <a:rPr lang="ru-RU" smtClean="0"/>
              <a:t> </a:t>
            </a:r>
            <a:r>
              <a:rPr lang="ru-RU" dirty="0" smtClean="0"/>
              <a:t>графиков составляющих совокупного спроса и других макроэкономических параметров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Применение комбинирования машинного обучения и традиционного </a:t>
            </a:r>
            <a:r>
              <a:rPr lang="ru-RU" dirty="0" smtClean="0"/>
              <a:t>анализа применимо для анализа совокупного спроса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5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ru-RU" dirty="0" smtClean="0"/>
              <a:t>Структура совокупного спроса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" t="7797" r="8580" b="8725"/>
          <a:stretch/>
        </p:blipFill>
        <p:spPr>
          <a:xfrm>
            <a:off x="2133599" y="1737360"/>
            <a:ext cx="7985762" cy="4515358"/>
          </a:xfrm>
        </p:spPr>
      </p:pic>
    </p:spTree>
    <p:extLst>
      <p:ext uri="{BB962C8B-B14F-4D97-AF65-F5344CB8AC3E}">
        <p14:creationId xmlns:p14="http://schemas.microsoft.com/office/powerpoint/2010/main" val="36677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314693"/>
            <a:ext cx="12192000" cy="578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92480" y="1402080"/>
            <a:ext cx="10789920" cy="5050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5198" r="8045" b="6402"/>
          <a:stretch/>
        </p:blipFill>
        <p:spPr>
          <a:xfrm>
            <a:off x="903081" y="171024"/>
            <a:ext cx="4589417" cy="296720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t="7619" r="8745" b="6908"/>
          <a:stretch/>
        </p:blipFill>
        <p:spPr>
          <a:xfrm>
            <a:off x="1047637" y="3712484"/>
            <a:ext cx="4444861" cy="28128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t="6788" r="8311" b="8156"/>
          <a:stretch/>
        </p:blipFill>
        <p:spPr>
          <a:xfrm>
            <a:off x="6751703" y="171024"/>
            <a:ext cx="4640898" cy="29498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7481" r="9090" b="8848"/>
          <a:stretch/>
        </p:blipFill>
        <p:spPr>
          <a:xfrm>
            <a:off x="6852790" y="3595316"/>
            <a:ext cx="4438724" cy="28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314693"/>
            <a:ext cx="12192000" cy="578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240" y="130629"/>
            <a:ext cx="10058400" cy="979714"/>
          </a:xfrm>
        </p:spPr>
        <p:txBody>
          <a:bodyPr/>
          <a:lstStyle/>
          <a:p>
            <a:r>
              <a:rPr lang="ru-RU" dirty="0" smtClean="0"/>
              <a:t>Влияние ставки ФРС США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88254" cy="3526971"/>
          </a:xfrm>
        </p:spPr>
      </p:pic>
      <p:sp>
        <p:nvSpPr>
          <p:cNvPr id="9" name="Прямоугольник 8"/>
          <p:cNvSpPr/>
          <p:nvPr/>
        </p:nvSpPr>
        <p:spPr>
          <a:xfrm>
            <a:off x="8707191" y="3800110"/>
            <a:ext cx="30293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реального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богатства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процентной ставки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импортных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5198" r="8045" b="6402"/>
          <a:stretch/>
        </p:blipFill>
        <p:spPr>
          <a:xfrm>
            <a:off x="0" y="3962400"/>
            <a:ext cx="4532541" cy="29304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t="6788" r="8311" b="8156"/>
          <a:stretch/>
        </p:blipFill>
        <p:spPr>
          <a:xfrm>
            <a:off x="4401629" y="4023360"/>
            <a:ext cx="4395817" cy="27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6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314693"/>
            <a:ext cx="12192000" cy="578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240" y="130629"/>
            <a:ext cx="10058400" cy="979714"/>
          </a:xfrm>
        </p:spPr>
        <p:txBody>
          <a:bodyPr/>
          <a:lstStyle/>
          <a:p>
            <a:r>
              <a:rPr lang="ru-RU" dirty="0" smtClean="0"/>
              <a:t>Влияние ставки ФРС США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88254" cy="352697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t="7619" r="8745" b="6908"/>
          <a:stretch/>
        </p:blipFill>
        <p:spPr>
          <a:xfrm>
            <a:off x="454782" y="4258491"/>
            <a:ext cx="4107708" cy="25995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707191" y="3800110"/>
            <a:ext cx="30293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реального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богатства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процентной ставки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импортных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закупок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7481" r="9090" b="8848"/>
          <a:stretch/>
        </p:blipFill>
        <p:spPr>
          <a:xfrm>
            <a:off x="4690249" y="4145280"/>
            <a:ext cx="4066219" cy="25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Рост добавленной стоимости</a:t>
            </a:r>
            <a:br>
              <a:rPr lang="ru-RU" dirty="0" smtClean="0"/>
            </a:br>
            <a:r>
              <a:rPr lang="ru-RU" dirty="0" smtClean="0"/>
              <a:t> в США и мире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314693"/>
            <a:ext cx="12192000" cy="5781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71" y="1848514"/>
            <a:ext cx="6781217" cy="5044321"/>
          </a:xfrm>
        </p:spPr>
      </p:pic>
    </p:spTree>
    <p:extLst>
      <p:ext uri="{BB962C8B-B14F-4D97-AF65-F5344CB8AC3E}">
        <p14:creationId xmlns:p14="http://schemas.microsoft.com/office/powerpoint/2010/main" val="346894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Предсказание совокупного спроса на основе всех составляющих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8" y="1737360"/>
            <a:ext cx="7236823" cy="453858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1" y="1885921"/>
            <a:ext cx="3550234" cy="8746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5761" y="2909177"/>
            <a:ext cx="3387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Определение лучших параметров для предсказания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3916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 совокупного спроса на основе </a:t>
            </a:r>
            <a:r>
              <a:rPr lang="ru-RU" dirty="0" smtClean="0"/>
              <a:t>потребительских расходов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94" y="1811383"/>
            <a:ext cx="7008172" cy="4498751"/>
          </a:xfrm>
        </p:spPr>
      </p:pic>
    </p:spTree>
    <p:extLst>
      <p:ext uri="{BB962C8B-B14F-4D97-AF65-F5344CB8AC3E}">
        <p14:creationId xmlns:p14="http://schemas.microsoft.com/office/powerpoint/2010/main" val="308193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Предсказание </a:t>
            </a:r>
            <a:r>
              <a:rPr lang="ru-RU" dirty="0" smtClean="0"/>
              <a:t>государственных расходов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3" y="1763830"/>
            <a:ext cx="7088777" cy="4562739"/>
          </a:xfrm>
        </p:spPr>
      </p:pic>
    </p:spTree>
    <p:extLst>
      <p:ext uri="{BB962C8B-B14F-4D97-AF65-F5344CB8AC3E}">
        <p14:creationId xmlns:p14="http://schemas.microsoft.com/office/powerpoint/2010/main" val="12782665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161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Ретро</vt:lpstr>
      <vt:lpstr>Анализ и предсказание совокупного спроса и его составляющих методом комбинирования машинного обучения и традиционного анализа</vt:lpstr>
      <vt:lpstr>Структура совокупного спроса</vt:lpstr>
      <vt:lpstr>Презентация PowerPoint</vt:lpstr>
      <vt:lpstr>Влияние ставки ФРС США</vt:lpstr>
      <vt:lpstr>Влияние ставки ФРС США</vt:lpstr>
      <vt:lpstr>Рост добавленной стоимости  в США и мире</vt:lpstr>
      <vt:lpstr>Предсказание совокупного спроса на основе всех составляющих</vt:lpstr>
      <vt:lpstr>Предсказание совокупного спроса на основе потребительских расходов</vt:lpstr>
      <vt:lpstr>Предсказание государственных расходов</vt:lpstr>
      <vt:lpstr>Влияние инфляции на чистый экспорт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предсказание совокупного спроса и его составляющих методом комбинирования машинного обучения и традиционного анализа</dc:title>
  <dc:creator>User</dc:creator>
  <cp:lastModifiedBy>User</cp:lastModifiedBy>
  <cp:revision>7</cp:revision>
  <dcterms:created xsi:type="dcterms:W3CDTF">2022-03-28T11:24:49Z</dcterms:created>
  <dcterms:modified xsi:type="dcterms:W3CDTF">2022-03-28T14:20:41Z</dcterms:modified>
</cp:coreProperties>
</file>