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9F8B8-F146-43A1-A941-B7EC60A8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9BC95-E649-4E08-A81D-7E8251A0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1F58-D303-4ED0-8F58-5C9B320A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BC6B6-FCA1-412B-B41C-96EC06B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CEDD5-4A06-47FF-8CFE-196D4EA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A8E98-1A57-42F3-9A65-9FF908E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68C45-B334-4A1C-927C-E6C885DF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3F162-12A6-4A98-93D5-2C6BA3E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61DCB-0D65-4766-9602-B7BBDE8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90C66-1783-485B-BD17-5CA21A12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27713-C703-42B8-A4A4-72AFA19B9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9A6956-D9C3-42C3-9109-6C88706C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9CEDB-BB1E-4CE2-82BB-A8523E6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B7F10-3DF2-4AFE-A694-432CDA65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6829E-625F-47FC-9515-8FA73BF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5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CB0DF-2E0A-477D-AA16-36CB170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9915E-C568-400B-8981-E5DE7970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7D219-7CE2-4AC5-ABF7-392BED6A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E1D5-2A46-4981-A364-31352954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52E56-03E8-41E3-901C-70972483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59DFB-51F8-4691-AF0B-E9A66941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F6FE7-7CEE-4539-BCD4-34FFC6DA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2BA54-735A-490A-8AF6-8C1ECC59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44F16-DA92-47E6-BDED-EBF4E298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90558-C1CF-4978-AC99-ECC3835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8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D82E-E827-493E-BD97-28D11DC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52E35-D27A-42FF-BAF3-99925F0BE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922F78-08FA-4C1E-93BD-1517496E9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35686-4883-4CA4-8446-773810D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002C9-41D1-48BF-9BC8-C92AC95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C93583-4F2A-44EA-BAE2-45DFEB0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C2CC1-1141-4C8E-B4D0-AF4EEAE3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9AB549-A00C-4D5B-92A6-9436AB6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9C745-7C9B-4E39-A8EC-C1B9FE4B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6886D4-B0D7-4E2B-8578-15B13B3C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84D886-5EA9-457D-A7BE-4FA4EBB46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892C15-7C90-4B34-B436-E5EE3A27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E60E4-F73B-4D98-8885-20E09C2B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F4E6E7-0886-4C1D-9F42-04630E84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F43C-EEF8-498C-B558-BD4F32DB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06ABBD-2B85-4775-BE09-3A22A93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6E2A1-1B67-42ED-AEB9-4239F2DE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B11101-E819-4FDD-AFE2-81A7293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C4FC5E-52C6-491A-ACC0-1F5ABA8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F4482-B2F9-4FFF-A2B2-BCCDDC65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C61F3-CEFB-48F8-88BE-5346106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D9CC-42F4-43A3-8B1C-1990C5D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03746-9564-494D-BF60-BA1D16FD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02373A-9591-4D06-A976-5B90016D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6DE3-11FB-4BEA-9FBA-21C7ACC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9A6FB4-03E5-459C-8625-0595D23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9370F-B3F7-4596-9556-6C82CD1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0B971-D66C-4A6C-816F-D535124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D6E0AE-F307-4D84-B4F1-4FADC1601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3FC3F0-BA6E-4EB2-BB85-74E0A5E4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6786D-0A87-479F-8AF9-D94E405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7AABCE-CE4B-4794-A317-EF34391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AC4A5-2548-4B0C-8D06-FA1249EE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6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1BB21-BD1D-4B75-8C36-B3E4B669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FE5C67-D32C-4DB4-87EC-F4B087A9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E1970-50F0-4201-8AB6-1A9DE963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9382-8AA1-47E5-8FD3-5E7AD6441C47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EC141-0F56-4041-953E-64F52D2E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954BE-2844-46D7-BD27-3657B5B6A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7D83BB-7AAC-4FB9-9F9D-16089C68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323581"/>
            <a:ext cx="7574936" cy="6210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79372B-2FC1-42F4-AEEA-0B4841D2EA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9" y="1543845"/>
            <a:ext cx="5940425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E07D9C-691B-4B9F-9F4F-8CA8A7955B29}"/>
              </a:ext>
            </a:extLst>
          </p:cNvPr>
          <p:cNvSpPr/>
          <p:nvPr/>
        </p:nvSpPr>
        <p:spPr>
          <a:xfrm>
            <a:off x="142039" y="594805"/>
            <a:ext cx="181104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2B554-3553-4B72-A302-A4218B145C7B}"/>
              </a:ext>
            </a:extLst>
          </p:cNvPr>
          <p:cNvSpPr/>
          <p:nvPr/>
        </p:nvSpPr>
        <p:spPr>
          <a:xfrm>
            <a:off x="2034467" y="594805"/>
            <a:ext cx="1701134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D45D2F-220D-4026-A299-AFFF3D1FF7A1}"/>
              </a:ext>
            </a:extLst>
          </p:cNvPr>
          <p:cNvSpPr/>
          <p:nvPr/>
        </p:nvSpPr>
        <p:spPr>
          <a:xfrm>
            <a:off x="3810001" y="594805"/>
            <a:ext cx="396683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B27744-9354-4811-8087-D3B95077BD09}"/>
              </a:ext>
            </a:extLst>
          </p:cNvPr>
          <p:cNvSpPr/>
          <p:nvPr/>
        </p:nvSpPr>
        <p:spPr>
          <a:xfrm>
            <a:off x="7847859" y="594805"/>
            <a:ext cx="2185063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9CB3DB-C0D7-4A49-905D-76FB30044B46}"/>
              </a:ext>
            </a:extLst>
          </p:cNvPr>
          <p:cNvSpPr/>
          <p:nvPr/>
        </p:nvSpPr>
        <p:spPr>
          <a:xfrm>
            <a:off x="10104268" y="594805"/>
            <a:ext cx="1995995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C4890D-826B-4823-B137-93DE4444367C}"/>
              </a:ext>
            </a:extLst>
          </p:cNvPr>
          <p:cNvSpPr/>
          <p:nvPr/>
        </p:nvSpPr>
        <p:spPr>
          <a:xfrm>
            <a:off x="248575" y="710214"/>
            <a:ext cx="1597980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14B760-F4BA-4ED0-9D15-FC487C024DDB}"/>
              </a:ext>
            </a:extLst>
          </p:cNvPr>
          <p:cNvSpPr/>
          <p:nvPr/>
        </p:nvSpPr>
        <p:spPr>
          <a:xfrm>
            <a:off x="2159078" y="710214"/>
            <a:ext cx="1463011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Area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82517E9-A84D-4028-820B-3498886B848A}"/>
              </a:ext>
            </a:extLst>
          </p:cNvPr>
          <p:cNvSpPr/>
          <p:nvPr/>
        </p:nvSpPr>
        <p:spPr>
          <a:xfrm>
            <a:off x="3927214" y="710214"/>
            <a:ext cx="373421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71151DB-3A66-4DB1-BEDF-6EF7A1FD0E59}"/>
              </a:ext>
            </a:extLst>
          </p:cNvPr>
          <p:cNvSpPr/>
          <p:nvPr/>
        </p:nvSpPr>
        <p:spPr>
          <a:xfrm>
            <a:off x="7965073" y="710214"/>
            <a:ext cx="1933529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Marts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36712A8-D2BF-432B-9965-7881A11D5CEE}"/>
              </a:ext>
            </a:extLst>
          </p:cNvPr>
          <p:cNvSpPr/>
          <p:nvPr/>
        </p:nvSpPr>
        <p:spPr>
          <a:xfrm>
            <a:off x="10227076" y="710214"/>
            <a:ext cx="177849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Area</a:t>
            </a:r>
            <a:endParaRPr lang="ru-RU" dirty="0"/>
          </a:p>
        </p:txBody>
      </p:sp>
      <p:sp>
        <p:nvSpPr>
          <p:cNvPr id="15" name="Блок-схема: магнитный диск 14">
            <a:extLst>
              <a:ext uri="{FF2B5EF4-FFF2-40B4-BE49-F238E27FC236}">
                <a16:creationId xmlns:a16="http://schemas.microsoft.com/office/drawing/2014/main" id="{B2A8F089-4C11-474E-8C58-6EC7455F849C}"/>
              </a:ext>
            </a:extLst>
          </p:cNvPr>
          <p:cNvSpPr/>
          <p:nvPr/>
        </p:nvSpPr>
        <p:spPr>
          <a:xfrm>
            <a:off x="353627" y="2090827"/>
            <a:ext cx="1358283" cy="144706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 клавиатуры</a:t>
            </a:r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0F96687A-6C20-4654-BF55-2CD48463A7BD}"/>
              </a:ext>
            </a:extLst>
          </p:cNvPr>
          <p:cNvSpPr/>
          <p:nvPr/>
        </p:nvSpPr>
        <p:spPr>
          <a:xfrm>
            <a:off x="2153528" y="4783876"/>
            <a:ext cx="1463011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в 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-объекте</a:t>
            </a:r>
          </a:p>
        </p:txBody>
      </p:sp>
      <p:sp>
        <p:nvSpPr>
          <p:cNvPr id="17" name="Блок-схема: магнитный диск 16">
            <a:extLst>
              <a:ext uri="{FF2B5EF4-FFF2-40B4-BE49-F238E27FC236}">
                <a16:creationId xmlns:a16="http://schemas.microsoft.com/office/drawing/2014/main" id="{E74BCE15-206A-4E4B-8C5D-83C2ED821C33}"/>
              </a:ext>
            </a:extLst>
          </p:cNvPr>
          <p:cNvSpPr/>
          <p:nvPr/>
        </p:nvSpPr>
        <p:spPr>
          <a:xfrm>
            <a:off x="4037074" y="1806606"/>
            <a:ext cx="3473435" cy="16223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Cleansing 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выполняются логические проверки)</a:t>
            </a:r>
          </a:p>
        </p:txBody>
      </p:sp>
      <p:sp>
        <p:nvSpPr>
          <p:cNvPr id="18" name="Блок-схема: магнитный диск 17">
            <a:extLst>
              <a:ext uri="{FF2B5EF4-FFF2-40B4-BE49-F238E27FC236}">
                <a16:creationId xmlns:a16="http://schemas.microsoft.com/office/drawing/2014/main" id="{C6477FDC-EA3F-4515-A41A-A0AF2DDF5206}"/>
              </a:ext>
            </a:extLst>
          </p:cNvPr>
          <p:cNvSpPr/>
          <p:nvPr/>
        </p:nvSpPr>
        <p:spPr>
          <a:xfrm>
            <a:off x="4037073" y="4311588"/>
            <a:ext cx="3473435" cy="16223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C6B9BD28-00D6-465A-A310-9E8D1790EB33}"/>
              </a:ext>
            </a:extLst>
          </p:cNvPr>
          <p:cNvSpPr/>
          <p:nvPr/>
        </p:nvSpPr>
        <p:spPr>
          <a:xfrm>
            <a:off x="4159928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Метаданные</a:t>
            </a:r>
          </a:p>
        </p:txBody>
      </p:sp>
      <p:sp>
        <p:nvSpPr>
          <p:cNvPr id="20" name="Блок-схема: магнитный диск 19">
            <a:extLst>
              <a:ext uri="{FF2B5EF4-FFF2-40B4-BE49-F238E27FC236}">
                <a16:creationId xmlns:a16="http://schemas.microsoft.com/office/drawing/2014/main" id="{8C213183-DDB3-4CC4-B7B2-E58D2622357F}"/>
              </a:ext>
            </a:extLst>
          </p:cNvPr>
          <p:cNvSpPr/>
          <p:nvPr/>
        </p:nvSpPr>
        <p:spPr>
          <a:xfrm>
            <a:off x="5773790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Расчетные данные</a:t>
            </a:r>
          </a:p>
        </p:txBody>
      </p:sp>
      <p:sp>
        <p:nvSpPr>
          <p:cNvPr id="21" name="Блок-схема: магнитный диск 20">
            <a:extLst>
              <a:ext uri="{FF2B5EF4-FFF2-40B4-BE49-F238E27FC236}">
                <a16:creationId xmlns:a16="http://schemas.microsoft.com/office/drawing/2014/main" id="{7CCD55DC-8F55-47E1-90DD-3EFD880ABF54}"/>
              </a:ext>
            </a:extLst>
          </p:cNvPr>
          <p:cNvSpPr/>
          <p:nvPr/>
        </p:nvSpPr>
        <p:spPr>
          <a:xfrm>
            <a:off x="8252695" y="1524740"/>
            <a:ext cx="1358283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сотрудника</a:t>
            </a:r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D3C30E23-7527-4CD6-BC17-A04CE3590A83}"/>
              </a:ext>
            </a:extLst>
          </p:cNvPr>
          <p:cNvSpPr/>
          <p:nvPr/>
        </p:nvSpPr>
        <p:spPr>
          <a:xfrm>
            <a:off x="8025001" y="3084250"/>
            <a:ext cx="1842694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администратора</a:t>
            </a: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3AED4B3C-6274-46B2-A6BE-6EE218A2E97D}"/>
              </a:ext>
            </a:extLst>
          </p:cNvPr>
          <p:cNvSpPr/>
          <p:nvPr/>
        </p:nvSpPr>
        <p:spPr>
          <a:xfrm>
            <a:off x="8271350" y="5051394"/>
            <a:ext cx="1423066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</a:t>
            </a:r>
            <a:r>
              <a:rPr lang="ru-RU" dirty="0" err="1">
                <a:solidFill>
                  <a:schemeClr val="tx1"/>
                </a:solidFill>
              </a:rPr>
              <a:t>скоринговой</a:t>
            </a:r>
            <a:r>
              <a:rPr lang="ru-RU" dirty="0">
                <a:solidFill>
                  <a:schemeClr val="tx1"/>
                </a:solidFill>
              </a:rPr>
              <a:t> модели</a:t>
            </a:r>
          </a:p>
        </p:txBody>
      </p:sp>
      <p:sp>
        <p:nvSpPr>
          <p:cNvPr id="24" name="Блок-схема: магнитный диск 23">
            <a:extLst>
              <a:ext uri="{FF2B5EF4-FFF2-40B4-BE49-F238E27FC236}">
                <a16:creationId xmlns:a16="http://schemas.microsoft.com/office/drawing/2014/main" id="{273E01AA-0D1C-4CAC-8B47-CFC22F89D8F2}"/>
              </a:ext>
            </a:extLst>
          </p:cNvPr>
          <p:cNvSpPr/>
          <p:nvPr/>
        </p:nvSpPr>
        <p:spPr>
          <a:xfrm>
            <a:off x="10437181" y="3084250"/>
            <a:ext cx="1358283" cy="2038535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связанные между </a:t>
            </a:r>
            <a:r>
              <a:rPr lang="ru-RU" dirty="0" err="1">
                <a:solidFill>
                  <a:schemeClr val="tx1"/>
                </a:solidFill>
              </a:rPr>
              <a:t>талицами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DD4EDEAE-35BC-45A0-B045-08160EC128D1}"/>
              </a:ext>
            </a:extLst>
          </p:cNvPr>
          <p:cNvSpPr/>
          <p:nvPr/>
        </p:nvSpPr>
        <p:spPr>
          <a:xfrm rot="3262741">
            <a:off x="1128322" y="4070256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4909B89F-9D36-420B-A38A-85C643F12EFE}"/>
              </a:ext>
            </a:extLst>
          </p:cNvPr>
          <p:cNvSpPr/>
          <p:nvPr/>
        </p:nvSpPr>
        <p:spPr>
          <a:xfrm rot="18272929">
            <a:off x="2410343" y="3846936"/>
            <a:ext cx="1826568" cy="20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9422D93-F9C2-4588-810E-2D6A104232C1}"/>
              </a:ext>
            </a:extLst>
          </p:cNvPr>
          <p:cNvSpPr/>
          <p:nvPr/>
        </p:nvSpPr>
        <p:spPr>
          <a:xfrm rot="5400000">
            <a:off x="5094648" y="3875104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3AAFFE42-F366-4C67-8AC3-2A85E86FD3EF}"/>
              </a:ext>
            </a:extLst>
          </p:cNvPr>
          <p:cNvSpPr/>
          <p:nvPr/>
        </p:nvSpPr>
        <p:spPr>
          <a:xfrm rot="17850007">
            <a:off x="6514045" y="3576249"/>
            <a:ext cx="2183619" cy="23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C9F06885-7FE6-404D-9EA4-D9F34A9D7ED6}"/>
              </a:ext>
            </a:extLst>
          </p:cNvPr>
          <p:cNvSpPr/>
          <p:nvPr/>
        </p:nvSpPr>
        <p:spPr>
          <a:xfrm rot="19834998">
            <a:off x="7034204" y="4304035"/>
            <a:ext cx="998718" cy="22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2528317-B86C-46B8-AF0A-F99785AF8E52}"/>
              </a:ext>
            </a:extLst>
          </p:cNvPr>
          <p:cNvSpPr/>
          <p:nvPr/>
        </p:nvSpPr>
        <p:spPr>
          <a:xfrm rot="1787473">
            <a:off x="7070690" y="4990525"/>
            <a:ext cx="1144977" cy="24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E1E1D982-F8BE-4AA5-BD5E-688AC5733653}"/>
              </a:ext>
            </a:extLst>
          </p:cNvPr>
          <p:cNvSpPr/>
          <p:nvPr/>
        </p:nvSpPr>
        <p:spPr>
          <a:xfrm>
            <a:off x="7118404" y="4628141"/>
            <a:ext cx="3188571" cy="21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3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33F6304-DB29-455E-B7A9-FB027392E5C4}"/>
              </a:ext>
            </a:extLst>
          </p:cNvPr>
          <p:cNvSpPr/>
          <p:nvPr/>
        </p:nvSpPr>
        <p:spPr>
          <a:xfrm>
            <a:off x="3373514" y="2945907"/>
            <a:ext cx="3904695" cy="36324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F7D3940-C559-4914-BC2C-16BFF69A3F30}"/>
              </a:ext>
            </a:extLst>
          </p:cNvPr>
          <p:cNvSpPr/>
          <p:nvPr/>
        </p:nvSpPr>
        <p:spPr>
          <a:xfrm>
            <a:off x="5325861" y="1899820"/>
            <a:ext cx="3904695" cy="36324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0549464-B357-4D41-9C8E-3B3216988CCE}"/>
              </a:ext>
            </a:extLst>
          </p:cNvPr>
          <p:cNvSpPr/>
          <p:nvPr/>
        </p:nvSpPr>
        <p:spPr>
          <a:xfrm>
            <a:off x="3373513" y="853733"/>
            <a:ext cx="3904695" cy="363244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841B9-F1FF-4C75-9847-C5F417E1030D}"/>
              </a:ext>
            </a:extLst>
          </p:cNvPr>
          <p:cNvSpPr txBox="1"/>
          <p:nvPr/>
        </p:nvSpPr>
        <p:spPr>
          <a:xfrm>
            <a:off x="4262761" y="1325733"/>
            <a:ext cx="230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Прибыль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6CC94-A705-4C7C-BAA3-F3D20C8F3F5D}"/>
              </a:ext>
            </a:extLst>
          </p:cNvPr>
          <p:cNvSpPr txBox="1"/>
          <p:nvPr/>
        </p:nvSpPr>
        <p:spPr>
          <a:xfrm>
            <a:off x="4132182" y="5164253"/>
            <a:ext cx="293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Надежность</a:t>
            </a:r>
          </a:p>
          <a:p>
            <a:r>
              <a:rPr lang="ru-RU" sz="3600" dirty="0"/>
              <a:t>заемщиков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A105-89D6-4FAF-9897-982CEA8C0EE0}"/>
              </a:ext>
            </a:extLst>
          </p:cNvPr>
          <p:cNvSpPr txBox="1"/>
          <p:nvPr/>
        </p:nvSpPr>
        <p:spPr>
          <a:xfrm>
            <a:off x="7088450" y="3072079"/>
            <a:ext cx="245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Снижение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51998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Neveykov</dc:creator>
  <cp:lastModifiedBy>Andrey Neveykov</cp:lastModifiedBy>
  <cp:revision>5</cp:revision>
  <dcterms:created xsi:type="dcterms:W3CDTF">2022-12-05T11:36:58Z</dcterms:created>
  <dcterms:modified xsi:type="dcterms:W3CDTF">2022-12-06T08:12:21Z</dcterms:modified>
</cp:coreProperties>
</file>