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CB"/>
    <a:srgbClr val="FEA0B0"/>
    <a:srgbClr val="A81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9F8B8-F146-43A1-A941-B7EC60A85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89BC95-E649-4E08-A81D-7E8251A0D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C1F58-D303-4ED0-8F58-5C9B320A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ABC6B6-FCA1-412B-B41C-96EC06B8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4CEDD5-4A06-47FF-8CFE-196D4EA4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50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CA8E98-1A57-42F3-9A65-9FF908E2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E68C45-B334-4A1C-927C-E6C885DF1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03F162-12A6-4A98-93D5-2C6BA3E5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761DCB-0D65-4766-9602-B7BBDE83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E90C66-1783-485B-BD17-5CA21A12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4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BD27713-C703-42B8-A4A4-72AFA19B9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9A6956-D9C3-42C3-9109-6C88706CD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49CEDB-BB1E-4CE2-82BB-A8523E68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BB7F10-3DF2-4AFE-A694-432CDA65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C6829E-625F-47FC-9515-8FA73BF6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15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5CB0DF-2E0A-477D-AA16-36CB1703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19915E-C568-400B-8981-E5DE7970D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A7D219-7CE2-4AC5-ABF7-392BED6A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D8E1D5-2A46-4981-A364-31352954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352E56-03E8-41E3-901C-70972483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14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59DFB-51F8-4691-AF0B-E9A66941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BF6FE7-7CEE-4539-BCD4-34FFC6DA0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12BA54-735A-490A-8AF6-8C1ECC59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F44F16-DA92-47E6-BDED-EBF4E298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990558-C1CF-4978-AC99-ECC38353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48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3D82E-E827-493E-BD97-28D11DC3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352E35-D27A-42FF-BAF3-99925F0BE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922F78-08FA-4C1E-93BD-1517496E9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235686-4883-4CA4-8446-773810DA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C002C9-41D1-48BF-9BC8-C92AC9519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C93583-4F2A-44EA-BAE2-45DFEB02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93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C2CC1-1141-4C8E-B4D0-AF4EEAE3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9AB549-A00C-4D5B-92A6-9436AB64A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29C745-7C9B-4E39-A8EC-C1B9FE4B8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A6886D4-B0D7-4E2B-8578-15B13B3C9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E84D886-5EA9-457D-A7BE-4FA4EBB46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8892C15-7C90-4B34-B436-E5EE3A27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9AE60E4-F73B-4D98-8885-20E09C2B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1F4E6E7-0886-4C1D-9F42-04630E84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8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6F43C-EEF8-498C-B558-BD4F32DB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06ABBD-2B85-4775-BE09-3A22A935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B6E2A1-1B67-42ED-AEB9-4239F2DE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5B11101-E819-4FDD-AFE2-81A7293E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2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DC4FC5E-52C6-491A-ACC0-1F5ABA8B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B7F4482-B2F9-4FFF-A2B2-BCCDDC65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0C61F3-CEFB-48F8-88BE-53461069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61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0D9CC-42F4-43A3-8B1C-1990C5DE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F03746-9564-494D-BF60-BA1D16FD3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02373A-9591-4D06-A976-5B90016DC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BE6DE3-11FB-4BEA-9FBA-21C7ACC2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9A6FB4-03E5-459C-8625-0595D23D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19370F-B3F7-4596-9556-6C82CD19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8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0B971-D66C-4A6C-816F-D53512437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5D6E0AE-F307-4D84-B4F1-4FADC1601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3FC3F0-BA6E-4EB2-BB85-74E0A5E44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26786D-0A87-479F-8AF9-D94E405A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7AABCE-CE4B-4794-A317-EF34391B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6AC4A5-2548-4B0C-8D06-FA1249EE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76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51BB21-BD1D-4B75-8C36-B3E4B669B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FE5C67-D32C-4DB4-87EC-F4B087A9C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CE1970-50F0-4201-8AB6-1A9DE9635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9382-8AA1-47E5-8FD3-5E7AD6441C47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8EC141-0F56-4041-953E-64F52D2E8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E954BE-2844-46D7-BD27-3657B5B6A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1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7D83BB-7AAC-4FB9-9F9D-16089C68A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532" y="323581"/>
            <a:ext cx="7574936" cy="62108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79372B-2FC1-42F4-AEEA-0B4841D2EAA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79" y="1543845"/>
            <a:ext cx="5940425" cy="353949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888D6E-8E25-4E17-BC94-D931DA1C500F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7" t="3601" r="2833"/>
          <a:stretch/>
        </p:blipFill>
        <p:spPr bwMode="auto">
          <a:xfrm>
            <a:off x="5680477" y="-1467874"/>
            <a:ext cx="6267311" cy="51363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762BA7-CAA2-497E-81A3-A6A763D2A47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7" y="92761"/>
            <a:ext cx="2273935" cy="4842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412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6E07D9C-691B-4B9F-9F4F-8CA8A7955B29}"/>
              </a:ext>
            </a:extLst>
          </p:cNvPr>
          <p:cNvSpPr/>
          <p:nvPr/>
        </p:nvSpPr>
        <p:spPr>
          <a:xfrm>
            <a:off x="142039" y="594805"/>
            <a:ext cx="1811048" cy="60101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002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F82B554-3553-4B72-A302-A4218B145C7B}"/>
              </a:ext>
            </a:extLst>
          </p:cNvPr>
          <p:cNvSpPr/>
          <p:nvPr/>
        </p:nvSpPr>
        <p:spPr>
          <a:xfrm>
            <a:off x="2034467" y="594805"/>
            <a:ext cx="1701134" cy="60101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002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7D45D2F-220D-4026-A299-AFFF3D1FF7A1}"/>
              </a:ext>
            </a:extLst>
          </p:cNvPr>
          <p:cNvSpPr/>
          <p:nvPr/>
        </p:nvSpPr>
        <p:spPr>
          <a:xfrm>
            <a:off x="3810001" y="594805"/>
            <a:ext cx="3966838" cy="60101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002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5B27744-9354-4811-8087-D3B95077BD09}"/>
              </a:ext>
            </a:extLst>
          </p:cNvPr>
          <p:cNvSpPr/>
          <p:nvPr/>
        </p:nvSpPr>
        <p:spPr>
          <a:xfrm>
            <a:off x="7847859" y="594805"/>
            <a:ext cx="2185063" cy="60101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002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69CB3DB-C0D7-4A49-905D-76FB30044B46}"/>
              </a:ext>
            </a:extLst>
          </p:cNvPr>
          <p:cNvSpPr/>
          <p:nvPr/>
        </p:nvSpPr>
        <p:spPr>
          <a:xfrm>
            <a:off x="10104268" y="594805"/>
            <a:ext cx="1995995" cy="60101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002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3C4890D-826B-4823-B137-93DE4444367C}"/>
              </a:ext>
            </a:extLst>
          </p:cNvPr>
          <p:cNvSpPr/>
          <p:nvPr/>
        </p:nvSpPr>
        <p:spPr>
          <a:xfrm>
            <a:off x="248575" y="710214"/>
            <a:ext cx="1597980" cy="6391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Sources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E14B760-F4BA-4ED0-9D15-FC487C024DDB}"/>
              </a:ext>
            </a:extLst>
          </p:cNvPr>
          <p:cNvSpPr/>
          <p:nvPr/>
        </p:nvSpPr>
        <p:spPr>
          <a:xfrm>
            <a:off x="2159078" y="710214"/>
            <a:ext cx="1463011" cy="6391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 Area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82517E9-A84D-4028-820B-3498886B848A}"/>
              </a:ext>
            </a:extLst>
          </p:cNvPr>
          <p:cNvSpPr/>
          <p:nvPr/>
        </p:nvSpPr>
        <p:spPr>
          <a:xfrm>
            <a:off x="3927214" y="710214"/>
            <a:ext cx="3734215" cy="6391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Warehouse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71151DB-3A66-4DB1-BEDF-6EF7A1FD0E59}"/>
              </a:ext>
            </a:extLst>
          </p:cNvPr>
          <p:cNvSpPr/>
          <p:nvPr/>
        </p:nvSpPr>
        <p:spPr>
          <a:xfrm>
            <a:off x="7965073" y="710214"/>
            <a:ext cx="1933529" cy="6391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Marts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36712A8-D2BF-432B-9965-7881A11D5CEE}"/>
              </a:ext>
            </a:extLst>
          </p:cNvPr>
          <p:cNvSpPr/>
          <p:nvPr/>
        </p:nvSpPr>
        <p:spPr>
          <a:xfrm>
            <a:off x="10227076" y="710214"/>
            <a:ext cx="1778495" cy="6391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 Area</a:t>
            </a:r>
            <a:endParaRPr lang="ru-RU" dirty="0"/>
          </a:p>
        </p:txBody>
      </p:sp>
      <p:sp>
        <p:nvSpPr>
          <p:cNvPr id="15" name="Блок-схема: магнитный диск 14">
            <a:extLst>
              <a:ext uri="{FF2B5EF4-FFF2-40B4-BE49-F238E27FC236}">
                <a16:creationId xmlns:a16="http://schemas.microsoft.com/office/drawing/2014/main" id="{B2A8F089-4C11-474E-8C58-6EC7455F849C}"/>
              </a:ext>
            </a:extLst>
          </p:cNvPr>
          <p:cNvSpPr/>
          <p:nvPr/>
        </p:nvSpPr>
        <p:spPr>
          <a:xfrm>
            <a:off x="353627" y="2090827"/>
            <a:ext cx="1358283" cy="1447060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Данные с клавиатуры</a:t>
            </a:r>
          </a:p>
        </p:txBody>
      </p:sp>
      <p:sp>
        <p:nvSpPr>
          <p:cNvPr id="16" name="Блок-схема: магнитный диск 15">
            <a:extLst>
              <a:ext uri="{FF2B5EF4-FFF2-40B4-BE49-F238E27FC236}">
                <a16:creationId xmlns:a16="http://schemas.microsoft.com/office/drawing/2014/main" id="{0F96687A-6C20-4654-BF55-2CD48463A7BD}"/>
              </a:ext>
            </a:extLst>
          </p:cNvPr>
          <p:cNvSpPr/>
          <p:nvPr/>
        </p:nvSpPr>
        <p:spPr>
          <a:xfrm>
            <a:off x="2153528" y="4783876"/>
            <a:ext cx="1463011" cy="144706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Данные в </a:t>
            </a:r>
            <a:r>
              <a:rPr lang="en-US" dirty="0">
                <a:solidFill>
                  <a:schemeClr val="tx1"/>
                </a:solidFill>
              </a:rPr>
              <a:t>java</a:t>
            </a:r>
            <a:r>
              <a:rPr lang="ru-RU" dirty="0">
                <a:solidFill>
                  <a:schemeClr val="tx1"/>
                </a:solidFill>
              </a:rPr>
              <a:t>-объекте</a:t>
            </a:r>
          </a:p>
        </p:txBody>
      </p:sp>
      <p:sp>
        <p:nvSpPr>
          <p:cNvPr id="17" name="Блок-схема: магнитный диск 16">
            <a:extLst>
              <a:ext uri="{FF2B5EF4-FFF2-40B4-BE49-F238E27FC236}">
                <a16:creationId xmlns:a16="http://schemas.microsoft.com/office/drawing/2014/main" id="{E74BCE15-206A-4E4B-8C5D-83C2ED821C33}"/>
              </a:ext>
            </a:extLst>
          </p:cNvPr>
          <p:cNvSpPr/>
          <p:nvPr/>
        </p:nvSpPr>
        <p:spPr>
          <a:xfrm>
            <a:off x="4037074" y="1806606"/>
            <a:ext cx="3473435" cy="1622394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Cleansing Layer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ru-RU" dirty="0">
                <a:solidFill>
                  <a:schemeClr val="tx1"/>
                </a:solidFill>
              </a:rPr>
              <a:t>выполняются логические проверки)</a:t>
            </a:r>
          </a:p>
        </p:txBody>
      </p:sp>
      <p:sp>
        <p:nvSpPr>
          <p:cNvPr id="18" name="Блок-схема: магнитный диск 17">
            <a:extLst>
              <a:ext uri="{FF2B5EF4-FFF2-40B4-BE49-F238E27FC236}">
                <a16:creationId xmlns:a16="http://schemas.microsoft.com/office/drawing/2014/main" id="{C6477FDC-EA3F-4515-A41A-A0AF2DDF5206}"/>
              </a:ext>
            </a:extLst>
          </p:cNvPr>
          <p:cNvSpPr/>
          <p:nvPr/>
        </p:nvSpPr>
        <p:spPr>
          <a:xfrm>
            <a:off x="4037073" y="4311588"/>
            <a:ext cx="3473435" cy="1622394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Блок-схема: магнитный диск 18">
            <a:extLst>
              <a:ext uri="{FF2B5EF4-FFF2-40B4-BE49-F238E27FC236}">
                <a16:creationId xmlns:a16="http://schemas.microsoft.com/office/drawing/2014/main" id="{C6B9BD28-00D6-465A-A310-9E8D1790EB33}"/>
              </a:ext>
            </a:extLst>
          </p:cNvPr>
          <p:cNvSpPr/>
          <p:nvPr/>
        </p:nvSpPr>
        <p:spPr>
          <a:xfrm>
            <a:off x="4159928" y="4944862"/>
            <a:ext cx="1495147" cy="778461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Метаданные</a:t>
            </a:r>
          </a:p>
        </p:txBody>
      </p:sp>
      <p:sp>
        <p:nvSpPr>
          <p:cNvPr id="20" name="Блок-схема: магнитный диск 19">
            <a:extLst>
              <a:ext uri="{FF2B5EF4-FFF2-40B4-BE49-F238E27FC236}">
                <a16:creationId xmlns:a16="http://schemas.microsoft.com/office/drawing/2014/main" id="{8C213183-DDB3-4CC4-B7B2-E58D2622357F}"/>
              </a:ext>
            </a:extLst>
          </p:cNvPr>
          <p:cNvSpPr/>
          <p:nvPr/>
        </p:nvSpPr>
        <p:spPr>
          <a:xfrm>
            <a:off x="5773790" y="4944862"/>
            <a:ext cx="1495147" cy="778461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Расчетные данные</a:t>
            </a:r>
          </a:p>
        </p:txBody>
      </p:sp>
      <p:sp>
        <p:nvSpPr>
          <p:cNvPr id="21" name="Блок-схема: магнитный диск 20">
            <a:extLst>
              <a:ext uri="{FF2B5EF4-FFF2-40B4-BE49-F238E27FC236}">
                <a16:creationId xmlns:a16="http://schemas.microsoft.com/office/drawing/2014/main" id="{7CCD55DC-8F55-47E1-90DD-3EFD880ABF54}"/>
              </a:ext>
            </a:extLst>
          </p:cNvPr>
          <p:cNvSpPr/>
          <p:nvPr/>
        </p:nvSpPr>
        <p:spPr>
          <a:xfrm>
            <a:off x="8252695" y="1524740"/>
            <a:ext cx="1358283" cy="144706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Данные для сотрудника</a:t>
            </a:r>
          </a:p>
        </p:txBody>
      </p:sp>
      <p:sp>
        <p:nvSpPr>
          <p:cNvPr id="22" name="Блок-схема: магнитный диск 21">
            <a:extLst>
              <a:ext uri="{FF2B5EF4-FFF2-40B4-BE49-F238E27FC236}">
                <a16:creationId xmlns:a16="http://schemas.microsoft.com/office/drawing/2014/main" id="{D3C30E23-7527-4CD6-BC17-A04CE3590A83}"/>
              </a:ext>
            </a:extLst>
          </p:cNvPr>
          <p:cNvSpPr/>
          <p:nvPr/>
        </p:nvSpPr>
        <p:spPr>
          <a:xfrm>
            <a:off x="8025001" y="3084250"/>
            <a:ext cx="1842694" cy="144706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Данные для администратора</a:t>
            </a:r>
          </a:p>
        </p:txBody>
      </p:sp>
      <p:sp>
        <p:nvSpPr>
          <p:cNvPr id="23" name="Блок-схема: магнитный диск 22">
            <a:extLst>
              <a:ext uri="{FF2B5EF4-FFF2-40B4-BE49-F238E27FC236}">
                <a16:creationId xmlns:a16="http://schemas.microsoft.com/office/drawing/2014/main" id="{3AED4B3C-6274-46B2-A6BE-6EE218A2E97D}"/>
              </a:ext>
            </a:extLst>
          </p:cNvPr>
          <p:cNvSpPr/>
          <p:nvPr/>
        </p:nvSpPr>
        <p:spPr>
          <a:xfrm>
            <a:off x="8271350" y="5051394"/>
            <a:ext cx="1423066" cy="144706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Данные для </a:t>
            </a:r>
            <a:r>
              <a:rPr lang="ru-RU" dirty="0" err="1">
                <a:solidFill>
                  <a:schemeClr val="tx1"/>
                </a:solidFill>
              </a:rPr>
              <a:t>скоринговой</a:t>
            </a:r>
            <a:r>
              <a:rPr lang="ru-RU" dirty="0">
                <a:solidFill>
                  <a:schemeClr val="tx1"/>
                </a:solidFill>
              </a:rPr>
              <a:t> модели</a:t>
            </a:r>
          </a:p>
        </p:txBody>
      </p:sp>
      <p:sp>
        <p:nvSpPr>
          <p:cNvPr id="24" name="Блок-схема: магнитный диск 23">
            <a:extLst>
              <a:ext uri="{FF2B5EF4-FFF2-40B4-BE49-F238E27FC236}">
                <a16:creationId xmlns:a16="http://schemas.microsoft.com/office/drawing/2014/main" id="{273E01AA-0D1C-4CAC-8B47-CFC22F89D8F2}"/>
              </a:ext>
            </a:extLst>
          </p:cNvPr>
          <p:cNvSpPr/>
          <p:nvPr/>
        </p:nvSpPr>
        <p:spPr>
          <a:xfrm>
            <a:off x="10437181" y="3084250"/>
            <a:ext cx="1358283" cy="2038535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Данные связанные между </a:t>
            </a:r>
            <a:r>
              <a:rPr lang="ru-RU" dirty="0" err="1">
                <a:solidFill>
                  <a:schemeClr val="tx1"/>
                </a:solidFill>
              </a:rPr>
              <a:t>талицами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Стрелка: вправо 24">
            <a:extLst>
              <a:ext uri="{FF2B5EF4-FFF2-40B4-BE49-F238E27FC236}">
                <a16:creationId xmlns:a16="http://schemas.microsoft.com/office/drawing/2014/main" id="{DD4EDEAE-35BC-45A0-B045-08160EC128D1}"/>
              </a:ext>
            </a:extLst>
          </p:cNvPr>
          <p:cNvSpPr/>
          <p:nvPr/>
        </p:nvSpPr>
        <p:spPr>
          <a:xfrm rot="3262741">
            <a:off x="1128322" y="4070256"/>
            <a:ext cx="1358283" cy="204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: вправо 26">
            <a:extLst>
              <a:ext uri="{FF2B5EF4-FFF2-40B4-BE49-F238E27FC236}">
                <a16:creationId xmlns:a16="http://schemas.microsoft.com/office/drawing/2014/main" id="{4909B89F-9D36-420B-A38A-85C643F12EFE}"/>
              </a:ext>
            </a:extLst>
          </p:cNvPr>
          <p:cNvSpPr/>
          <p:nvPr/>
        </p:nvSpPr>
        <p:spPr>
          <a:xfrm rot="18272929">
            <a:off x="2410343" y="3846936"/>
            <a:ext cx="1826568" cy="207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: вправо 27">
            <a:extLst>
              <a:ext uri="{FF2B5EF4-FFF2-40B4-BE49-F238E27FC236}">
                <a16:creationId xmlns:a16="http://schemas.microsoft.com/office/drawing/2014/main" id="{39422D93-F9C2-4588-810E-2D6A104232C1}"/>
              </a:ext>
            </a:extLst>
          </p:cNvPr>
          <p:cNvSpPr/>
          <p:nvPr/>
        </p:nvSpPr>
        <p:spPr>
          <a:xfrm rot="5400000">
            <a:off x="5094648" y="3875104"/>
            <a:ext cx="1358283" cy="204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: вправо 28">
            <a:extLst>
              <a:ext uri="{FF2B5EF4-FFF2-40B4-BE49-F238E27FC236}">
                <a16:creationId xmlns:a16="http://schemas.microsoft.com/office/drawing/2014/main" id="{3AAFFE42-F366-4C67-8AC3-2A85E86FD3EF}"/>
              </a:ext>
            </a:extLst>
          </p:cNvPr>
          <p:cNvSpPr/>
          <p:nvPr/>
        </p:nvSpPr>
        <p:spPr>
          <a:xfrm rot="17850007">
            <a:off x="6514045" y="3576249"/>
            <a:ext cx="2183619" cy="239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: вправо 29">
            <a:extLst>
              <a:ext uri="{FF2B5EF4-FFF2-40B4-BE49-F238E27FC236}">
                <a16:creationId xmlns:a16="http://schemas.microsoft.com/office/drawing/2014/main" id="{C9F06885-7FE6-404D-9EA4-D9F34A9D7ED6}"/>
              </a:ext>
            </a:extLst>
          </p:cNvPr>
          <p:cNvSpPr/>
          <p:nvPr/>
        </p:nvSpPr>
        <p:spPr>
          <a:xfrm rot="19834998">
            <a:off x="7034204" y="4304035"/>
            <a:ext cx="998718" cy="229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: вправо 30">
            <a:extLst>
              <a:ext uri="{FF2B5EF4-FFF2-40B4-BE49-F238E27FC236}">
                <a16:creationId xmlns:a16="http://schemas.microsoft.com/office/drawing/2014/main" id="{D2528317-B86C-46B8-AF0A-F99785AF8E52}"/>
              </a:ext>
            </a:extLst>
          </p:cNvPr>
          <p:cNvSpPr/>
          <p:nvPr/>
        </p:nvSpPr>
        <p:spPr>
          <a:xfrm rot="1787473">
            <a:off x="7070690" y="4990525"/>
            <a:ext cx="1144977" cy="241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право 31">
            <a:extLst>
              <a:ext uri="{FF2B5EF4-FFF2-40B4-BE49-F238E27FC236}">
                <a16:creationId xmlns:a16="http://schemas.microsoft.com/office/drawing/2014/main" id="{E1E1D982-F8BE-4AA5-BD5E-688AC5733653}"/>
              </a:ext>
            </a:extLst>
          </p:cNvPr>
          <p:cNvSpPr/>
          <p:nvPr/>
        </p:nvSpPr>
        <p:spPr>
          <a:xfrm>
            <a:off x="7118404" y="4628141"/>
            <a:ext cx="3188571" cy="210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53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433F6304-DB29-455E-B7A9-FB027392E5C4}"/>
              </a:ext>
            </a:extLst>
          </p:cNvPr>
          <p:cNvSpPr/>
          <p:nvPr/>
        </p:nvSpPr>
        <p:spPr>
          <a:xfrm>
            <a:off x="3373514" y="2945907"/>
            <a:ext cx="3904695" cy="363244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7F7D3940-C559-4914-BC2C-16BFF69A3F30}"/>
              </a:ext>
            </a:extLst>
          </p:cNvPr>
          <p:cNvSpPr/>
          <p:nvPr/>
        </p:nvSpPr>
        <p:spPr>
          <a:xfrm>
            <a:off x="5325861" y="1899820"/>
            <a:ext cx="3904695" cy="363244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0549464-B357-4D41-9C8E-3B3216988CCE}"/>
              </a:ext>
            </a:extLst>
          </p:cNvPr>
          <p:cNvSpPr/>
          <p:nvPr/>
        </p:nvSpPr>
        <p:spPr>
          <a:xfrm>
            <a:off x="3373513" y="853733"/>
            <a:ext cx="3904695" cy="3632447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841B9-F1FF-4C75-9847-C5F417E1030D}"/>
              </a:ext>
            </a:extLst>
          </p:cNvPr>
          <p:cNvSpPr txBox="1"/>
          <p:nvPr/>
        </p:nvSpPr>
        <p:spPr>
          <a:xfrm>
            <a:off x="4262761" y="1325733"/>
            <a:ext cx="2306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Прибыль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6CC94-A705-4C7C-BAA3-F3D20C8F3F5D}"/>
              </a:ext>
            </a:extLst>
          </p:cNvPr>
          <p:cNvSpPr txBox="1"/>
          <p:nvPr/>
        </p:nvSpPr>
        <p:spPr>
          <a:xfrm>
            <a:off x="4132182" y="5164253"/>
            <a:ext cx="293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Надежность</a:t>
            </a:r>
          </a:p>
          <a:p>
            <a:r>
              <a:rPr lang="ru-RU" sz="3600" dirty="0"/>
              <a:t>заемщиков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FA105-89D6-4FAF-9897-982CEA8C0EE0}"/>
              </a:ext>
            </a:extLst>
          </p:cNvPr>
          <p:cNvSpPr txBox="1"/>
          <p:nvPr/>
        </p:nvSpPr>
        <p:spPr>
          <a:xfrm>
            <a:off x="7088450" y="3072079"/>
            <a:ext cx="2456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Снижение рисков</a:t>
            </a:r>
          </a:p>
        </p:txBody>
      </p:sp>
    </p:spTree>
    <p:extLst>
      <p:ext uri="{BB962C8B-B14F-4D97-AF65-F5344CB8AC3E}">
        <p14:creationId xmlns:p14="http://schemas.microsoft.com/office/powerpoint/2010/main" val="295199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1077D8E5-62F7-4546-9F7E-6C7036556D49}"/>
              </a:ext>
            </a:extLst>
          </p:cNvPr>
          <p:cNvGrpSpPr/>
          <p:nvPr/>
        </p:nvGrpSpPr>
        <p:grpSpPr>
          <a:xfrm>
            <a:off x="1490216" y="75901"/>
            <a:ext cx="3770050" cy="2485748"/>
            <a:chOff x="1490216" y="75901"/>
            <a:chExt cx="3770050" cy="2485748"/>
          </a:xfrm>
        </p:grpSpPr>
        <p:sp>
          <p:nvSpPr>
            <p:cNvPr id="5" name="Куб 4">
              <a:extLst>
                <a:ext uri="{FF2B5EF4-FFF2-40B4-BE49-F238E27FC236}">
                  <a16:creationId xmlns:a16="http://schemas.microsoft.com/office/drawing/2014/main" id="{6365772A-3172-4D2B-AC34-00D67BCE3BB2}"/>
                </a:ext>
              </a:extLst>
            </p:cNvPr>
            <p:cNvSpPr/>
            <p:nvPr/>
          </p:nvSpPr>
          <p:spPr>
            <a:xfrm>
              <a:off x="1490216" y="75901"/>
              <a:ext cx="3770050" cy="2485748"/>
            </a:xfrm>
            <a:prstGeom prst="cube">
              <a:avLst>
                <a:gd name="adj" fmla="val 10357"/>
              </a:avLst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F8A5F57-B37C-4A9D-879D-E04F68DDF00A}"/>
                </a:ext>
              </a:extLst>
            </p:cNvPr>
            <p:cNvSpPr txBox="1"/>
            <p:nvPr/>
          </p:nvSpPr>
          <p:spPr>
            <a:xfrm>
              <a:off x="2425330" y="422129"/>
              <a:ext cx="1899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ПК пользователя</a:t>
              </a:r>
            </a:p>
          </p:txBody>
        </p:sp>
        <p:sp>
          <p:nvSpPr>
            <p:cNvPr id="7" name="Куб 6">
              <a:extLst>
                <a:ext uri="{FF2B5EF4-FFF2-40B4-BE49-F238E27FC236}">
                  <a16:creationId xmlns:a16="http://schemas.microsoft.com/office/drawing/2014/main" id="{7D661C2C-711B-411C-99D1-B91FE74FADFD}"/>
                </a:ext>
              </a:extLst>
            </p:cNvPr>
            <p:cNvSpPr/>
            <p:nvPr/>
          </p:nvSpPr>
          <p:spPr>
            <a:xfrm>
              <a:off x="1951855" y="972544"/>
              <a:ext cx="2654423" cy="1322773"/>
            </a:xfrm>
            <a:prstGeom prst="cube">
              <a:avLst>
                <a:gd name="adj" fmla="val 10906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3AFA11-ED35-4A84-9FF7-53D51C44A535}"/>
                </a:ext>
              </a:extLst>
            </p:cNvPr>
            <p:cNvSpPr txBox="1"/>
            <p:nvPr/>
          </p:nvSpPr>
          <p:spPr>
            <a:xfrm>
              <a:off x="2022875" y="1155418"/>
              <a:ext cx="2376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«Среда исполнения»</a:t>
              </a:r>
              <a:r>
                <a:rPr lang="ru-RU" dirty="0"/>
                <a:t> </a:t>
              </a:r>
              <a:br>
                <a:rPr lang="en-US" dirty="0"/>
              </a:br>
              <a:r>
                <a:rPr lang="en-US" dirty="0"/>
                <a:t>JDK 17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26CA7FA2-4779-403D-8B4E-B8B312C89E51}"/>
                </a:ext>
              </a:extLst>
            </p:cNvPr>
            <p:cNvSpPr/>
            <p:nvPr/>
          </p:nvSpPr>
          <p:spPr>
            <a:xfrm>
              <a:off x="3026054" y="1533577"/>
              <a:ext cx="1299098" cy="646331"/>
            </a:xfrm>
            <a:prstGeom prst="roundRect">
              <a:avLst/>
            </a:prstGeom>
            <a:solidFill>
              <a:srgbClr val="FEA0B0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073BC9-E75C-48F6-A030-7C905E217706}"/>
                </a:ext>
              </a:extLst>
            </p:cNvPr>
            <p:cNvSpPr txBox="1"/>
            <p:nvPr/>
          </p:nvSpPr>
          <p:spPr>
            <a:xfrm>
              <a:off x="2980185" y="1662809"/>
              <a:ext cx="1031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Client.jar</a:t>
              </a:r>
              <a:endParaRPr lang="ru-RU" dirty="0"/>
            </a:p>
          </p:txBody>
        </p: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E7304D6C-FEE0-4FBC-AB5B-FFE0AD11A656}"/>
                </a:ext>
              </a:extLst>
            </p:cNvPr>
            <p:cNvGrpSpPr/>
            <p:nvPr/>
          </p:nvGrpSpPr>
          <p:grpSpPr>
            <a:xfrm>
              <a:off x="4023313" y="1625052"/>
              <a:ext cx="218982" cy="250443"/>
              <a:chOff x="3207800" y="2001913"/>
              <a:chExt cx="218982" cy="250443"/>
            </a:xfrm>
          </p:grpSpPr>
          <p:sp>
            <p:nvSpPr>
              <p:cNvPr id="11" name="Прямоугольник: скругленные углы 10">
                <a:extLst>
                  <a:ext uri="{FF2B5EF4-FFF2-40B4-BE49-F238E27FC236}">
                    <a16:creationId xmlns:a16="http://schemas.microsoft.com/office/drawing/2014/main" id="{FC14C1A6-E9CE-4840-A039-2951296E3311}"/>
                  </a:ext>
                </a:extLst>
              </p:cNvPr>
              <p:cNvSpPr/>
              <p:nvPr/>
            </p:nvSpPr>
            <p:spPr>
              <a:xfrm>
                <a:off x="3240351" y="2001913"/>
                <a:ext cx="186431" cy="250443"/>
              </a:xfrm>
              <a:prstGeom prst="roundRect">
                <a:avLst/>
              </a:prstGeom>
              <a:solidFill>
                <a:srgbClr val="FFC0C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Прямоугольник: скругленные углы 11">
                <a:extLst>
                  <a:ext uri="{FF2B5EF4-FFF2-40B4-BE49-F238E27FC236}">
                    <a16:creationId xmlns:a16="http://schemas.microsoft.com/office/drawing/2014/main" id="{0394139C-85C3-4614-9ADC-842259B6C66D}"/>
                  </a:ext>
                </a:extLst>
              </p:cNvPr>
              <p:cNvSpPr/>
              <p:nvPr/>
            </p:nvSpPr>
            <p:spPr>
              <a:xfrm>
                <a:off x="3207800" y="2038904"/>
                <a:ext cx="61416" cy="45719"/>
              </a:xfrm>
              <a:prstGeom prst="roundRect">
                <a:avLst/>
              </a:prstGeom>
              <a:solidFill>
                <a:srgbClr val="FFC0C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" name="Прямоугольник: скругленные углы 12">
                <a:extLst>
                  <a:ext uri="{FF2B5EF4-FFF2-40B4-BE49-F238E27FC236}">
                    <a16:creationId xmlns:a16="http://schemas.microsoft.com/office/drawing/2014/main" id="{9D0B4726-5698-4311-87AE-EF9E5A190821}"/>
                  </a:ext>
                </a:extLst>
              </p:cNvPr>
              <p:cNvSpPr/>
              <p:nvPr/>
            </p:nvSpPr>
            <p:spPr>
              <a:xfrm>
                <a:off x="3209279" y="2155792"/>
                <a:ext cx="61416" cy="45719"/>
              </a:xfrm>
              <a:prstGeom prst="roundRect">
                <a:avLst/>
              </a:prstGeom>
              <a:solidFill>
                <a:srgbClr val="FFC0C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C118983C-E803-4D6C-AE19-938994DF6102}"/>
              </a:ext>
            </a:extLst>
          </p:cNvPr>
          <p:cNvGrpSpPr/>
          <p:nvPr/>
        </p:nvGrpSpPr>
        <p:grpSpPr>
          <a:xfrm>
            <a:off x="1448540" y="4309543"/>
            <a:ext cx="3770050" cy="2485748"/>
            <a:chOff x="1448540" y="4309543"/>
            <a:chExt cx="3770050" cy="2485748"/>
          </a:xfrm>
        </p:grpSpPr>
        <p:sp>
          <p:nvSpPr>
            <p:cNvPr id="29" name="Куб 28">
              <a:extLst>
                <a:ext uri="{FF2B5EF4-FFF2-40B4-BE49-F238E27FC236}">
                  <a16:creationId xmlns:a16="http://schemas.microsoft.com/office/drawing/2014/main" id="{EA79C711-254D-47DC-B25C-E5796D596DEF}"/>
                </a:ext>
              </a:extLst>
            </p:cNvPr>
            <p:cNvSpPr/>
            <p:nvPr/>
          </p:nvSpPr>
          <p:spPr>
            <a:xfrm>
              <a:off x="1448540" y="4309543"/>
              <a:ext cx="3770050" cy="2485748"/>
            </a:xfrm>
            <a:prstGeom prst="cube">
              <a:avLst>
                <a:gd name="adj" fmla="val 10357"/>
              </a:avLst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973257-5B4E-40B6-8E8D-A8E29482D47D}"/>
                </a:ext>
              </a:extLst>
            </p:cNvPr>
            <p:cNvSpPr txBox="1"/>
            <p:nvPr/>
          </p:nvSpPr>
          <p:spPr>
            <a:xfrm>
              <a:off x="2120529" y="4643361"/>
              <a:ext cx="2180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Сервер приложения</a:t>
              </a:r>
            </a:p>
          </p:txBody>
        </p:sp>
        <p:sp>
          <p:nvSpPr>
            <p:cNvPr id="31" name="Куб 30">
              <a:extLst>
                <a:ext uri="{FF2B5EF4-FFF2-40B4-BE49-F238E27FC236}">
                  <a16:creationId xmlns:a16="http://schemas.microsoft.com/office/drawing/2014/main" id="{B1B756BE-38B5-4037-AD91-B891B48ABB65}"/>
                </a:ext>
              </a:extLst>
            </p:cNvPr>
            <p:cNvSpPr/>
            <p:nvPr/>
          </p:nvSpPr>
          <p:spPr>
            <a:xfrm>
              <a:off x="1910179" y="5206186"/>
              <a:ext cx="2654423" cy="1322773"/>
            </a:xfrm>
            <a:prstGeom prst="cube">
              <a:avLst>
                <a:gd name="adj" fmla="val 10906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0CD3267-CF25-44EE-B018-EAD3601E858B}"/>
                </a:ext>
              </a:extLst>
            </p:cNvPr>
            <p:cNvSpPr txBox="1"/>
            <p:nvPr/>
          </p:nvSpPr>
          <p:spPr>
            <a:xfrm>
              <a:off x="1981199" y="5389060"/>
              <a:ext cx="2376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«Среда исполнения»</a:t>
              </a:r>
              <a:r>
                <a:rPr lang="ru-RU" dirty="0"/>
                <a:t> </a:t>
              </a:r>
              <a:br>
                <a:rPr lang="en-US" dirty="0"/>
              </a:br>
              <a:r>
                <a:rPr lang="en-US" dirty="0"/>
                <a:t>JDK 17</a:t>
              </a:r>
              <a:endParaRPr lang="ru-RU" dirty="0"/>
            </a:p>
          </p:txBody>
        </p:sp>
        <p:sp>
          <p:nvSpPr>
            <p:cNvPr id="33" name="Прямоугольник: скругленные углы 32">
              <a:extLst>
                <a:ext uri="{FF2B5EF4-FFF2-40B4-BE49-F238E27FC236}">
                  <a16:creationId xmlns:a16="http://schemas.microsoft.com/office/drawing/2014/main" id="{FD358AE3-2E40-429F-A513-0A0438CA92CB}"/>
                </a:ext>
              </a:extLst>
            </p:cNvPr>
            <p:cNvSpPr/>
            <p:nvPr/>
          </p:nvSpPr>
          <p:spPr>
            <a:xfrm>
              <a:off x="2984378" y="5767219"/>
              <a:ext cx="1299098" cy="646331"/>
            </a:xfrm>
            <a:prstGeom prst="roundRect">
              <a:avLst/>
            </a:prstGeom>
            <a:solidFill>
              <a:srgbClr val="FEA0B0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49F3CCC-CD91-4106-A652-343DB1BA7F59}"/>
                </a:ext>
              </a:extLst>
            </p:cNvPr>
            <p:cNvSpPr txBox="1"/>
            <p:nvPr/>
          </p:nvSpPr>
          <p:spPr>
            <a:xfrm>
              <a:off x="2929634" y="5905783"/>
              <a:ext cx="1081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Server.jar</a:t>
              </a:r>
              <a:endParaRPr lang="ru-RU" dirty="0"/>
            </a:p>
          </p:txBody>
        </p:sp>
        <p:grpSp>
          <p:nvGrpSpPr>
            <p:cNvPr id="35" name="Группа 34">
              <a:extLst>
                <a:ext uri="{FF2B5EF4-FFF2-40B4-BE49-F238E27FC236}">
                  <a16:creationId xmlns:a16="http://schemas.microsoft.com/office/drawing/2014/main" id="{41D185E1-BD35-4F54-9C00-2AB6A826F457}"/>
                </a:ext>
              </a:extLst>
            </p:cNvPr>
            <p:cNvGrpSpPr/>
            <p:nvPr/>
          </p:nvGrpSpPr>
          <p:grpSpPr>
            <a:xfrm>
              <a:off x="3990514" y="5867572"/>
              <a:ext cx="218983" cy="250443"/>
              <a:chOff x="3216677" y="2010791"/>
              <a:chExt cx="218983" cy="250443"/>
            </a:xfrm>
          </p:grpSpPr>
          <p:sp>
            <p:nvSpPr>
              <p:cNvPr id="36" name="Прямоугольник: скругленные углы 35">
                <a:extLst>
                  <a:ext uri="{FF2B5EF4-FFF2-40B4-BE49-F238E27FC236}">
                    <a16:creationId xmlns:a16="http://schemas.microsoft.com/office/drawing/2014/main" id="{7D57BC8D-84B9-4311-BDB8-D785486CBE99}"/>
                  </a:ext>
                </a:extLst>
              </p:cNvPr>
              <p:cNvSpPr/>
              <p:nvPr/>
            </p:nvSpPr>
            <p:spPr>
              <a:xfrm>
                <a:off x="3249229" y="2010791"/>
                <a:ext cx="186431" cy="250443"/>
              </a:xfrm>
              <a:prstGeom prst="roundRect">
                <a:avLst/>
              </a:prstGeom>
              <a:solidFill>
                <a:srgbClr val="FFC0C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7" name="Прямоугольник: скругленные углы 36">
                <a:extLst>
                  <a:ext uri="{FF2B5EF4-FFF2-40B4-BE49-F238E27FC236}">
                    <a16:creationId xmlns:a16="http://schemas.microsoft.com/office/drawing/2014/main" id="{58A1CE38-B94F-40CE-89C2-4CB397E67C00}"/>
                  </a:ext>
                </a:extLst>
              </p:cNvPr>
              <p:cNvSpPr/>
              <p:nvPr/>
            </p:nvSpPr>
            <p:spPr>
              <a:xfrm>
                <a:off x="3216677" y="2047782"/>
                <a:ext cx="85817" cy="63883"/>
              </a:xfrm>
              <a:prstGeom prst="roundRect">
                <a:avLst/>
              </a:prstGeom>
              <a:solidFill>
                <a:srgbClr val="FFC0C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8" name="Прямоугольник: скругленные углы 37">
                <a:extLst>
                  <a:ext uri="{FF2B5EF4-FFF2-40B4-BE49-F238E27FC236}">
                    <a16:creationId xmlns:a16="http://schemas.microsoft.com/office/drawing/2014/main" id="{E4AEE69D-BF5E-47CC-B38A-B9F24481E74D}"/>
                  </a:ext>
                </a:extLst>
              </p:cNvPr>
              <p:cNvSpPr/>
              <p:nvPr/>
            </p:nvSpPr>
            <p:spPr>
              <a:xfrm>
                <a:off x="3218156" y="2164670"/>
                <a:ext cx="85817" cy="63883"/>
              </a:xfrm>
              <a:prstGeom prst="roundRect">
                <a:avLst/>
              </a:prstGeom>
              <a:solidFill>
                <a:srgbClr val="FFC0C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AB8442C1-D3C6-43EE-B802-845FBFC4D46C}"/>
              </a:ext>
            </a:extLst>
          </p:cNvPr>
          <p:cNvGrpSpPr/>
          <p:nvPr/>
        </p:nvGrpSpPr>
        <p:grpSpPr>
          <a:xfrm>
            <a:off x="97656" y="2570669"/>
            <a:ext cx="2698810" cy="1879199"/>
            <a:chOff x="97656" y="2570669"/>
            <a:chExt cx="2698810" cy="1879199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EBE1E5E6-A61F-4CF4-8345-88A6FA6C23BC}"/>
                </a:ext>
              </a:extLst>
            </p:cNvPr>
            <p:cNvGrpSpPr/>
            <p:nvPr/>
          </p:nvGrpSpPr>
          <p:grpSpPr>
            <a:xfrm>
              <a:off x="97656" y="3042524"/>
              <a:ext cx="2050741" cy="774006"/>
              <a:chOff x="976544" y="3790765"/>
              <a:chExt cx="2050741" cy="949911"/>
            </a:xfrm>
          </p:grpSpPr>
          <p:sp>
            <p:nvSpPr>
              <p:cNvPr id="15" name="Куб 14">
                <a:extLst>
                  <a:ext uri="{FF2B5EF4-FFF2-40B4-BE49-F238E27FC236}">
                    <a16:creationId xmlns:a16="http://schemas.microsoft.com/office/drawing/2014/main" id="{4D8BF61E-C779-4AB0-BDF7-4FF8878AD82E}"/>
                  </a:ext>
                </a:extLst>
              </p:cNvPr>
              <p:cNvSpPr/>
              <p:nvPr/>
            </p:nvSpPr>
            <p:spPr>
              <a:xfrm>
                <a:off x="976544" y="3790765"/>
                <a:ext cx="2050741" cy="949911"/>
              </a:xfrm>
              <a:prstGeom prst="cube">
                <a:avLst>
                  <a:gd name="adj" fmla="val 1191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F50C3B0-8B40-481B-B56C-5A427E8196D2}"/>
                  </a:ext>
                </a:extLst>
              </p:cNvPr>
              <p:cNvSpPr txBox="1"/>
              <p:nvPr/>
            </p:nvSpPr>
            <p:spPr>
              <a:xfrm>
                <a:off x="1066801" y="3942554"/>
                <a:ext cx="179328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«Устройство»</a:t>
                </a:r>
              </a:p>
              <a:p>
                <a:pPr algn="ctr"/>
                <a:r>
                  <a:rPr lang="ru-RU" dirty="0"/>
                  <a:t>Интернет канал</a:t>
                </a:r>
              </a:p>
            </p:txBody>
          </p:sp>
        </p:grp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AD39BD8A-ACF7-43C8-B2C0-31BEE5AECFF3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flipH="1">
              <a:off x="1169142" y="2570669"/>
              <a:ext cx="1241145" cy="4718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AD6286FD-20DE-4712-841F-CB77D5549F56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 flipV="1">
              <a:off x="1076911" y="3816530"/>
              <a:ext cx="1719555" cy="6333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06C405CA-B220-4883-87E6-E5B627E113BF}"/>
                </a:ext>
              </a:extLst>
            </p:cNvPr>
            <p:cNvSpPr/>
            <p:nvPr/>
          </p:nvSpPr>
          <p:spPr>
            <a:xfrm>
              <a:off x="1490217" y="3990369"/>
              <a:ext cx="724270" cy="145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TCP/IP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FDEF713B-A127-4794-92DD-ACCEB3AC382C}"/>
                </a:ext>
              </a:extLst>
            </p:cNvPr>
            <p:cNvSpPr/>
            <p:nvPr/>
          </p:nvSpPr>
          <p:spPr>
            <a:xfrm>
              <a:off x="1490216" y="2723350"/>
              <a:ext cx="735366" cy="13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TCP/IP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540E31A9-FE24-484D-B230-B30EBCB6BB52}"/>
              </a:ext>
            </a:extLst>
          </p:cNvPr>
          <p:cNvGrpSpPr/>
          <p:nvPr/>
        </p:nvGrpSpPr>
        <p:grpSpPr>
          <a:xfrm>
            <a:off x="6627183" y="4581629"/>
            <a:ext cx="3493362" cy="1941576"/>
            <a:chOff x="6627183" y="4581629"/>
            <a:chExt cx="3493362" cy="1941576"/>
          </a:xfrm>
        </p:grpSpPr>
        <p:sp>
          <p:nvSpPr>
            <p:cNvPr id="50" name="Куб 49">
              <a:extLst>
                <a:ext uri="{FF2B5EF4-FFF2-40B4-BE49-F238E27FC236}">
                  <a16:creationId xmlns:a16="http://schemas.microsoft.com/office/drawing/2014/main" id="{EF28C9F7-93EA-4CB9-A47E-746C66453F5B}"/>
                </a:ext>
              </a:extLst>
            </p:cNvPr>
            <p:cNvSpPr/>
            <p:nvPr/>
          </p:nvSpPr>
          <p:spPr>
            <a:xfrm>
              <a:off x="6627183" y="4581629"/>
              <a:ext cx="3493362" cy="1941576"/>
            </a:xfrm>
            <a:prstGeom prst="cube">
              <a:avLst>
                <a:gd name="adj" fmla="val 10357"/>
              </a:avLst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A11619D-96D3-4E01-BA01-393C823BBD5E}"/>
                </a:ext>
              </a:extLst>
            </p:cNvPr>
            <p:cNvSpPr txBox="1"/>
            <p:nvPr/>
          </p:nvSpPr>
          <p:spPr>
            <a:xfrm>
              <a:off x="7664390" y="4885978"/>
              <a:ext cx="1418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MySql</a:t>
              </a:r>
              <a:r>
                <a:rPr lang="en-US" dirty="0"/>
                <a:t> server</a:t>
              </a:r>
              <a:endParaRPr lang="ru-RU" dirty="0"/>
            </a:p>
          </p:txBody>
        </p:sp>
        <p:sp>
          <p:nvSpPr>
            <p:cNvPr id="54" name="Прямоугольник: скругленные углы 53">
              <a:extLst>
                <a:ext uri="{FF2B5EF4-FFF2-40B4-BE49-F238E27FC236}">
                  <a16:creationId xmlns:a16="http://schemas.microsoft.com/office/drawing/2014/main" id="{D96F52DB-9227-45BF-8FE2-472DCCC81F0E}"/>
                </a:ext>
              </a:extLst>
            </p:cNvPr>
            <p:cNvSpPr/>
            <p:nvPr/>
          </p:nvSpPr>
          <p:spPr>
            <a:xfrm>
              <a:off x="6747030" y="5497007"/>
              <a:ext cx="3064276" cy="646331"/>
            </a:xfrm>
            <a:prstGeom prst="roundRect">
              <a:avLst/>
            </a:prstGeom>
            <a:solidFill>
              <a:srgbClr val="FEA0B0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3588BFE-A600-47C0-9D07-C9AFC1B8522F}"/>
                </a:ext>
              </a:extLst>
            </p:cNvPr>
            <p:cNvSpPr txBox="1"/>
            <p:nvPr/>
          </p:nvSpPr>
          <p:spPr>
            <a:xfrm>
              <a:off x="7004484" y="5643840"/>
              <a:ext cx="2448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Bank_credit_policy.db</a:t>
              </a:r>
              <a:endParaRPr lang="ru-RU" dirty="0"/>
            </a:p>
          </p:txBody>
        </p:sp>
        <p:grpSp>
          <p:nvGrpSpPr>
            <p:cNvPr id="56" name="Группа 55">
              <a:extLst>
                <a:ext uri="{FF2B5EF4-FFF2-40B4-BE49-F238E27FC236}">
                  <a16:creationId xmlns:a16="http://schemas.microsoft.com/office/drawing/2014/main" id="{A52F9EE4-B148-4BBA-9F6D-C8C054E9A77B}"/>
                </a:ext>
              </a:extLst>
            </p:cNvPr>
            <p:cNvGrpSpPr/>
            <p:nvPr/>
          </p:nvGrpSpPr>
          <p:grpSpPr>
            <a:xfrm>
              <a:off x="9420689" y="5578063"/>
              <a:ext cx="218983" cy="250443"/>
              <a:chOff x="3163409" y="2010791"/>
              <a:chExt cx="218983" cy="250443"/>
            </a:xfrm>
          </p:grpSpPr>
          <p:sp>
            <p:nvSpPr>
              <p:cNvPr id="57" name="Прямоугольник: скругленные углы 56">
                <a:extLst>
                  <a:ext uri="{FF2B5EF4-FFF2-40B4-BE49-F238E27FC236}">
                    <a16:creationId xmlns:a16="http://schemas.microsoft.com/office/drawing/2014/main" id="{C9B94B38-3C27-499A-816D-B039E306E6F9}"/>
                  </a:ext>
                </a:extLst>
              </p:cNvPr>
              <p:cNvSpPr/>
              <p:nvPr/>
            </p:nvSpPr>
            <p:spPr>
              <a:xfrm>
                <a:off x="3195961" y="2010791"/>
                <a:ext cx="186431" cy="250443"/>
              </a:xfrm>
              <a:prstGeom prst="roundRect">
                <a:avLst/>
              </a:prstGeom>
              <a:solidFill>
                <a:srgbClr val="FFC0C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8" name="Прямоугольник: скругленные углы 57">
                <a:extLst>
                  <a:ext uri="{FF2B5EF4-FFF2-40B4-BE49-F238E27FC236}">
                    <a16:creationId xmlns:a16="http://schemas.microsoft.com/office/drawing/2014/main" id="{F2398CB9-F9CA-4DB9-B4F0-C0A2551AE4FC}"/>
                  </a:ext>
                </a:extLst>
              </p:cNvPr>
              <p:cNvSpPr/>
              <p:nvPr/>
            </p:nvSpPr>
            <p:spPr>
              <a:xfrm>
                <a:off x="3163409" y="2047782"/>
                <a:ext cx="85817" cy="63883"/>
              </a:xfrm>
              <a:prstGeom prst="roundRect">
                <a:avLst/>
              </a:prstGeom>
              <a:solidFill>
                <a:srgbClr val="FFC0C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9" name="Прямоугольник: скругленные углы 58">
                <a:extLst>
                  <a:ext uri="{FF2B5EF4-FFF2-40B4-BE49-F238E27FC236}">
                    <a16:creationId xmlns:a16="http://schemas.microsoft.com/office/drawing/2014/main" id="{03C50C1E-7F6D-4B12-8375-31AA36B7F42B}"/>
                  </a:ext>
                </a:extLst>
              </p:cNvPr>
              <p:cNvSpPr/>
              <p:nvPr/>
            </p:nvSpPr>
            <p:spPr>
              <a:xfrm>
                <a:off x="3164888" y="2164670"/>
                <a:ext cx="85817" cy="63883"/>
              </a:xfrm>
              <a:prstGeom prst="roundRect">
                <a:avLst/>
              </a:prstGeom>
              <a:solidFill>
                <a:srgbClr val="FFC0C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801867D7-CD7F-4371-BCCF-4D7ED80619BE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5092085" y="5652962"/>
            <a:ext cx="15350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9264D63E-D915-45D2-8976-F26FD2CF25B8}"/>
              </a:ext>
            </a:extLst>
          </p:cNvPr>
          <p:cNvSpPr/>
          <p:nvPr/>
        </p:nvSpPr>
        <p:spPr>
          <a:xfrm>
            <a:off x="5316739" y="5451657"/>
            <a:ext cx="1212295" cy="1473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JDBC Driver</a:t>
            </a:r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598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E1D5FA-59B3-4217-97B0-DCE2B5E349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603" y="1007745"/>
            <a:ext cx="2273935" cy="48425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3BF9966-F934-49FB-AE2F-C9FCAD6E7841}"/>
              </a:ext>
            </a:extLst>
          </p:cNvPr>
          <p:cNvSpPr/>
          <p:nvPr/>
        </p:nvSpPr>
        <p:spPr>
          <a:xfrm>
            <a:off x="1073459" y="674703"/>
            <a:ext cx="3382392" cy="5317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96F169A9-AAE4-4827-864F-D8CCCF421C22}"/>
              </a:ext>
            </a:extLst>
          </p:cNvPr>
          <p:cNvGrpSpPr/>
          <p:nvPr/>
        </p:nvGrpSpPr>
        <p:grpSpPr>
          <a:xfrm>
            <a:off x="1232517" y="1007745"/>
            <a:ext cx="3064276" cy="860915"/>
            <a:chOff x="1494409" y="1900040"/>
            <a:chExt cx="3064276" cy="860915"/>
          </a:xfrm>
        </p:grpSpPr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BAB5D906-A3FF-4481-9BEB-C177750D642B}"/>
                </a:ext>
              </a:extLst>
            </p:cNvPr>
            <p:cNvSpPr/>
            <p:nvPr/>
          </p:nvSpPr>
          <p:spPr>
            <a:xfrm>
              <a:off x="1494409" y="1900040"/>
              <a:ext cx="3064276" cy="860915"/>
            </a:xfrm>
            <a:prstGeom prst="roundRect">
              <a:avLst/>
            </a:prstGeom>
            <a:solidFill>
              <a:srgbClr val="FEA0B0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1D9561-EEDB-444D-BD8D-49CBE979538A}"/>
                </a:ext>
              </a:extLst>
            </p:cNvPr>
            <p:cNvSpPr txBox="1"/>
            <p:nvPr/>
          </p:nvSpPr>
          <p:spPr>
            <a:xfrm>
              <a:off x="1820351" y="2019246"/>
              <a:ext cx="24487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MySQL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Bank_credit_policy.db</a:t>
              </a:r>
              <a:r>
                <a:rPr lang="en-US" dirty="0"/>
                <a:t>)</a:t>
              </a:r>
              <a:endParaRPr lang="ru-RU" dirty="0"/>
            </a:p>
          </p:txBody>
        </p:sp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EE357CA9-3768-46D2-A847-FE4FAE0F81CB}"/>
                </a:ext>
              </a:extLst>
            </p:cNvPr>
            <p:cNvGrpSpPr/>
            <p:nvPr/>
          </p:nvGrpSpPr>
          <p:grpSpPr>
            <a:xfrm>
              <a:off x="4236868" y="2019246"/>
              <a:ext cx="218983" cy="250443"/>
              <a:chOff x="3163409" y="2010791"/>
              <a:chExt cx="218983" cy="250443"/>
            </a:xfrm>
          </p:grpSpPr>
          <p:sp>
            <p:nvSpPr>
              <p:cNvPr id="12" name="Прямоугольник: скругленные углы 11">
                <a:extLst>
                  <a:ext uri="{FF2B5EF4-FFF2-40B4-BE49-F238E27FC236}">
                    <a16:creationId xmlns:a16="http://schemas.microsoft.com/office/drawing/2014/main" id="{8266936F-5326-480A-92FE-967C3C11C3B6}"/>
                  </a:ext>
                </a:extLst>
              </p:cNvPr>
              <p:cNvSpPr/>
              <p:nvPr/>
            </p:nvSpPr>
            <p:spPr>
              <a:xfrm>
                <a:off x="3195961" y="2010791"/>
                <a:ext cx="186431" cy="250443"/>
              </a:xfrm>
              <a:prstGeom prst="roundRect">
                <a:avLst/>
              </a:prstGeom>
              <a:solidFill>
                <a:srgbClr val="FFC0C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Прямоугольник: скругленные углы 12">
                <a:extLst>
                  <a:ext uri="{FF2B5EF4-FFF2-40B4-BE49-F238E27FC236}">
                    <a16:creationId xmlns:a16="http://schemas.microsoft.com/office/drawing/2014/main" id="{894064C4-0AB2-41BE-9E40-2E13CC0FE508}"/>
                  </a:ext>
                </a:extLst>
              </p:cNvPr>
              <p:cNvSpPr/>
              <p:nvPr/>
            </p:nvSpPr>
            <p:spPr>
              <a:xfrm>
                <a:off x="3163409" y="2047782"/>
                <a:ext cx="85817" cy="63883"/>
              </a:xfrm>
              <a:prstGeom prst="roundRect">
                <a:avLst/>
              </a:prstGeom>
              <a:solidFill>
                <a:srgbClr val="FFC0C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Прямоугольник: скругленные углы 13">
                <a:extLst>
                  <a:ext uri="{FF2B5EF4-FFF2-40B4-BE49-F238E27FC236}">
                    <a16:creationId xmlns:a16="http://schemas.microsoft.com/office/drawing/2014/main" id="{FCC75A5E-2A4C-4E56-A49D-3EED44D5E013}"/>
                  </a:ext>
                </a:extLst>
              </p:cNvPr>
              <p:cNvSpPr/>
              <p:nvPr/>
            </p:nvSpPr>
            <p:spPr>
              <a:xfrm>
                <a:off x="3164888" y="2164670"/>
                <a:ext cx="85817" cy="63883"/>
              </a:xfrm>
              <a:prstGeom prst="roundRect">
                <a:avLst/>
              </a:prstGeom>
              <a:solidFill>
                <a:srgbClr val="FFC0C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D303A25E-2A65-4FD8-9F2A-DFDF6A9B35D0}"/>
              </a:ext>
            </a:extLst>
          </p:cNvPr>
          <p:cNvGrpSpPr/>
          <p:nvPr/>
        </p:nvGrpSpPr>
        <p:grpSpPr>
          <a:xfrm>
            <a:off x="1232517" y="2920444"/>
            <a:ext cx="3064276" cy="860915"/>
            <a:chOff x="1494409" y="1900040"/>
            <a:chExt cx="3064276" cy="860915"/>
          </a:xfrm>
        </p:grpSpPr>
        <p:sp>
          <p:nvSpPr>
            <p:cNvPr id="18" name="Прямоугольник: скругленные углы 17">
              <a:extLst>
                <a:ext uri="{FF2B5EF4-FFF2-40B4-BE49-F238E27FC236}">
                  <a16:creationId xmlns:a16="http://schemas.microsoft.com/office/drawing/2014/main" id="{935859B3-5BB7-4B10-820B-894C05B59BD4}"/>
                </a:ext>
              </a:extLst>
            </p:cNvPr>
            <p:cNvSpPr/>
            <p:nvPr/>
          </p:nvSpPr>
          <p:spPr>
            <a:xfrm>
              <a:off x="1494409" y="1900040"/>
              <a:ext cx="3064276" cy="860915"/>
            </a:xfrm>
            <a:prstGeom prst="roundRect">
              <a:avLst/>
            </a:prstGeom>
            <a:solidFill>
              <a:srgbClr val="FEA0B0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0404E2-2EEB-40B1-B699-2F1C6F78F2C9}"/>
                </a:ext>
              </a:extLst>
            </p:cNvPr>
            <p:cNvSpPr txBox="1"/>
            <p:nvPr/>
          </p:nvSpPr>
          <p:spPr>
            <a:xfrm>
              <a:off x="1820351" y="2019246"/>
              <a:ext cx="24487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Сервер</a:t>
              </a:r>
              <a:endParaRPr lang="en-US" dirty="0"/>
            </a:p>
            <a:p>
              <a:pPr algn="ctr"/>
              <a:r>
                <a:rPr lang="en-US" dirty="0"/>
                <a:t>(Server)</a:t>
              </a:r>
              <a:endParaRPr lang="ru-RU" dirty="0"/>
            </a:p>
          </p:txBody>
        </p:sp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C4CA9BBF-CFF0-493A-BCD5-2BF5395205C7}"/>
                </a:ext>
              </a:extLst>
            </p:cNvPr>
            <p:cNvGrpSpPr/>
            <p:nvPr/>
          </p:nvGrpSpPr>
          <p:grpSpPr>
            <a:xfrm>
              <a:off x="4236868" y="2019246"/>
              <a:ext cx="218983" cy="250443"/>
              <a:chOff x="3163409" y="2010791"/>
              <a:chExt cx="218983" cy="250443"/>
            </a:xfrm>
          </p:grpSpPr>
          <p:sp>
            <p:nvSpPr>
              <p:cNvPr id="21" name="Прямоугольник: скругленные углы 20">
                <a:extLst>
                  <a:ext uri="{FF2B5EF4-FFF2-40B4-BE49-F238E27FC236}">
                    <a16:creationId xmlns:a16="http://schemas.microsoft.com/office/drawing/2014/main" id="{458190C3-3AE9-4F1C-8402-46371674499A}"/>
                  </a:ext>
                </a:extLst>
              </p:cNvPr>
              <p:cNvSpPr/>
              <p:nvPr/>
            </p:nvSpPr>
            <p:spPr>
              <a:xfrm>
                <a:off x="3195961" y="2010791"/>
                <a:ext cx="186431" cy="250443"/>
              </a:xfrm>
              <a:prstGeom prst="roundRect">
                <a:avLst/>
              </a:prstGeom>
              <a:solidFill>
                <a:srgbClr val="FFC0C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Прямоугольник: скругленные углы 21">
                <a:extLst>
                  <a:ext uri="{FF2B5EF4-FFF2-40B4-BE49-F238E27FC236}">
                    <a16:creationId xmlns:a16="http://schemas.microsoft.com/office/drawing/2014/main" id="{DDD963DE-CD00-4A96-A35F-95AC3AA15DF4}"/>
                  </a:ext>
                </a:extLst>
              </p:cNvPr>
              <p:cNvSpPr/>
              <p:nvPr/>
            </p:nvSpPr>
            <p:spPr>
              <a:xfrm>
                <a:off x="3163409" y="2047782"/>
                <a:ext cx="85817" cy="63883"/>
              </a:xfrm>
              <a:prstGeom prst="roundRect">
                <a:avLst/>
              </a:prstGeom>
              <a:solidFill>
                <a:srgbClr val="FFC0C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Прямоугольник: скругленные углы 22">
                <a:extLst>
                  <a:ext uri="{FF2B5EF4-FFF2-40B4-BE49-F238E27FC236}">
                    <a16:creationId xmlns:a16="http://schemas.microsoft.com/office/drawing/2014/main" id="{5E311BAE-AA3A-4E51-BFDA-89E6C42A4AC5}"/>
                  </a:ext>
                </a:extLst>
              </p:cNvPr>
              <p:cNvSpPr/>
              <p:nvPr/>
            </p:nvSpPr>
            <p:spPr>
              <a:xfrm>
                <a:off x="3164888" y="2164670"/>
                <a:ext cx="85817" cy="63883"/>
              </a:xfrm>
              <a:prstGeom prst="roundRect">
                <a:avLst/>
              </a:prstGeom>
              <a:solidFill>
                <a:srgbClr val="FFC0C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0D7704D4-D7A1-4D13-B12C-2001A89F1081}"/>
              </a:ext>
            </a:extLst>
          </p:cNvPr>
          <p:cNvGrpSpPr/>
          <p:nvPr/>
        </p:nvGrpSpPr>
        <p:grpSpPr>
          <a:xfrm>
            <a:off x="1232517" y="4833143"/>
            <a:ext cx="3064276" cy="860915"/>
            <a:chOff x="1494409" y="1900040"/>
            <a:chExt cx="3064276" cy="860915"/>
          </a:xfrm>
        </p:grpSpPr>
        <p:sp>
          <p:nvSpPr>
            <p:cNvPr id="25" name="Прямоугольник: скругленные углы 24">
              <a:extLst>
                <a:ext uri="{FF2B5EF4-FFF2-40B4-BE49-F238E27FC236}">
                  <a16:creationId xmlns:a16="http://schemas.microsoft.com/office/drawing/2014/main" id="{75FDBBCF-3D14-4D6F-B12A-5BC6C6A5B760}"/>
                </a:ext>
              </a:extLst>
            </p:cNvPr>
            <p:cNvSpPr/>
            <p:nvPr/>
          </p:nvSpPr>
          <p:spPr>
            <a:xfrm>
              <a:off x="1494409" y="1900040"/>
              <a:ext cx="3064276" cy="860915"/>
            </a:xfrm>
            <a:prstGeom prst="roundRect">
              <a:avLst/>
            </a:prstGeom>
            <a:solidFill>
              <a:srgbClr val="FEA0B0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5EE5D91-0743-42C8-9A03-422E082DC588}"/>
                </a:ext>
              </a:extLst>
            </p:cNvPr>
            <p:cNvSpPr txBox="1"/>
            <p:nvPr/>
          </p:nvSpPr>
          <p:spPr>
            <a:xfrm>
              <a:off x="1820351" y="2019246"/>
              <a:ext cx="24487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Клиент</a:t>
              </a:r>
              <a:endParaRPr lang="en-US" dirty="0"/>
            </a:p>
            <a:p>
              <a:pPr algn="ctr"/>
              <a:r>
                <a:rPr lang="en-US" dirty="0"/>
                <a:t>(Client)</a:t>
              </a:r>
              <a:endParaRPr lang="ru-RU" dirty="0"/>
            </a:p>
          </p:txBody>
        </p: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20B4101-1A1B-4423-9991-47FC6D31F4EE}"/>
                </a:ext>
              </a:extLst>
            </p:cNvPr>
            <p:cNvGrpSpPr/>
            <p:nvPr/>
          </p:nvGrpSpPr>
          <p:grpSpPr>
            <a:xfrm>
              <a:off x="4236868" y="2019246"/>
              <a:ext cx="218983" cy="250443"/>
              <a:chOff x="3163409" y="2010791"/>
              <a:chExt cx="218983" cy="250443"/>
            </a:xfrm>
          </p:grpSpPr>
          <p:sp>
            <p:nvSpPr>
              <p:cNvPr id="28" name="Прямоугольник: скругленные углы 27">
                <a:extLst>
                  <a:ext uri="{FF2B5EF4-FFF2-40B4-BE49-F238E27FC236}">
                    <a16:creationId xmlns:a16="http://schemas.microsoft.com/office/drawing/2014/main" id="{D24AD5E4-950B-42D4-9E38-73683EFFF003}"/>
                  </a:ext>
                </a:extLst>
              </p:cNvPr>
              <p:cNvSpPr/>
              <p:nvPr/>
            </p:nvSpPr>
            <p:spPr>
              <a:xfrm>
                <a:off x="3195961" y="2010791"/>
                <a:ext cx="186431" cy="250443"/>
              </a:xfrm>
              <a:prstGeom prst="roundRect">
                <a:avLst/>
              </a:prstGeom>
              <a:solidFill>
                <a:srgbClr val="FFC0C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" name="Прямоугольник: скругленные углы 28">
                <a:extLst>
                  <a:ext uri="{FF2B5EF4-FFF2-40B4-BE49-F238E27FC236}">
                    <a16:creationId xmlns:a16="http://schemas.microsoft.com/office/drawing/2014/main" id="{5846C1BF-FE9B-48F2-B20E-1348CBD04511}"/>
                  </a:ext>
                </a:extLst>
              </p:cNvPr>
              <p:cNvSpPr/>
              <p:nvPr/>
            </p:nvSpPr>
            <p:spPr>
              <a:xfrm>
                <a:off x="3163409" y="2047782"/>
                <a:ext cx="85817" cy="63883"/>
              </a:xfrm>
              <a:prstGeom prst="roundRect">
                <a:avLst/>
              </a:prstGeom>
              <a:solidFill>
                <a:srgbClr val="FFC0C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Прямоугольник: скругленные углы 29">
                <a:extLst>
                  <a:ext uri="{FF2B5EF4-FFF2-40B4-BE49-F238E27FC236}">
                    <a16:creationId xmlns:a16="http://schemas.microsoft.com/office/drawing/2014/main" id="{45E6559E-0C36-4093-A5A1-99ABC74647A1}"/>
                  </a:ext>
                </a:extLst>
              </p:cNvPr>
              <p:cNvSpPr/>
              <p:nvPr/>
            </p:nvSpPr>
            <p:spPr>
              <a:xfrm>
                <a:off x="3164888" y="2164670"/>
                <a:ext cx="85817" cy="63883"/>
              </a:xfrm>
              <a:prstGeom prst="roundRect">
                <a:avLst/>
              </a:prstGeom>
              <a:solidFill>
                <a:srgbClr val="FFC0C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13BC1082-5980-4BC8-AC33-EDEEC87E9BC3}"/>
              </a:ext>
            </a:extLst>
          </p:cNvPr>
          <p:cNvGrpSpPr/>
          <p:nvPr/>
        </p:nvGrpSpPr>
        <p:grpSpPr>
          <a:xfrm>
            <a:off x="3480049" y="1868660"/>
            <a:ext cx="266400" cy="1051784"/>
            <a:chOff x="3480049" y="1868660"/>
            <a:chExt cx="266400" cy="1051784"/>
          </a:xfrm>
        </p:grpSpPr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0A4324B7-418E-4D80-8080-CF949BF41FDF}"/>
                </a:ext>
              </a:extLst>
            </p:cNvPr>
            <p:cNvSpPr/>
            <p:nvPr/>
          </p:nvSpPr>
          <p:spPr>
            <a:xfrm>
              <a:off x="3506680" y="2352583"/>
              <a:ext cx="204186" cy="2041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10E08D8A-4EFF-42FB-94CF-7B830D78CC16}"/>
                </a:ext>
              </a:extLst>
            </p:cNvPr>
            <p:cNvCxnSpPr/>
            <p:nvPr/>
          </p:nvCxnSpPr>
          <p:spPr>
            <a:xfrm>
              <a:off x="3608773" y="2556770"/>
              <a:ext cx="0" cy="3636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Дуга 33">
              <a:extLst>
                <a:ext uri="{FF2B5EF4-FFF2-40B4-BE49-F238E27FC236}">
                  <a16:creationId xmlns:a16="http://schemas.microsoft.com/office/drawing/2014/main" id="{4D677585-9C11-408D-9281-042FF7E1DEDF}"/>
                </a:ext>
              </a:extLst>
            </p:cNvPr>
            <p:cNvSpPr/>
            <p:nvPr/>
          </p:nvSpPr>
          <p:spPr>
            <a:xfrm>
              <a:off x="3480049" y="2317072"/>
              <a:ext cx="266400" cy="234000"/>
            </a:xfrm>
            <a:prstGeom prst="arc">
              <a:avLst>
                <a:gd name="adj1" fmla="val 10975808"/>
                <a:gd name="adj2" fmla="val 1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5C8DE309-CF5C-4A02-972E-C211CC9F120C}"/>
                </a:ext>
              </a:extLst>
            </p:cNvPr>
            <p:cNvCxnSpPr>
              <a:cxnSpLocks/>
            </p:cNvCxnSpPr>
            <p:nvPr/>
          </p:nvCxnSpPr>
          <p:spPr>
            <a:xfrm>
              <a:off x="3608773" y="1868660"/>
              <a:ext cx="0" cy="4484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E473CC8C-1024-4ABA-8D7E-B9DD9D8916DA}"/>
              </a:ext>
            </a:extLst>
          </p:cNvPr>
          <p:cNvGrpSpPr/>
          <p:nvPr/>
        </p:nvGrpSpPr>
        <p:grpSpPr>
          <a:xfrm>
            <a:off x="3475573" y="3781359"/>
            <a:ext cx="266400" cy="1051784"/>
            <a:chOff x="3480049" y="1868660"/>
            <a:chExt cx="266400" cy="1051784"/>
          </a:xfrm>
        </p:grpSpPr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C3C3CE76-D70D-402B-9D11-943C1BD97D45}"/>
                </a:ext>
              </a:extLst>
            </p:cNvPr>
            <p:cNvSpPr/>
            <p:nvPr/>
          </p:nvSpPr>
          <p:spPr>
            <a:xfrm>
              <a:off x="3506680" y="2352583"/>
              <a:ext cx="204186" cy="2041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2E29CB65-74B2-48AF-A29F-5FD7947BB571}"/>
                </a:ext>
              </a:extLst>
            </p:cNvPr>
            <p:cNvCxnSpPr/>
            <p:nvPr/>
          </p:nvCxnSpPr>
          <p:spPr>
            <a:xfrm>
              <a:off x="3608773" y="2556770"/>
              <a:ext cx="0" cy="3636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Дуга 40">
              <a:extLst>
                <a:ext uri="{FF2B5EF4-FFF2-40B4-BE49-F238E27FC236}">
                  <a16:creationId xmlns:a16="http://schemas.microsoft.com/office/drawing/2014/main" id="{B0A7CB73-78CE-4C65-98CA-EA9B9ACC847F}"/>
                </a:ext>
              </a:extLst>
            </p:cNvPr>
            <p:cNvSpPr/>
            <p:nvPr/>
          </p:nvSpPr>
          <p:spPr>
            <a:xfrm>
              <a:off x="3480049" y="2317072"/>
              <a:ext cx="266400" cy="234000"/>
            </a:xfrm>
            <a:prstGeom prst="arc">
              <a:avLst>
                <a:gd name="adj1" fmla="val 10975808"/>
                <a:gd name="adj2" fmla="val 1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DF4FA76F-B487-4F72-BEAB-6975AD5E6356}"/>
                </a:ext>
              </a:extLst>
            </p:cNvPr>
            <p:cNvCxnSpPr>
              <a:cxnSpLocks/>
            </p:cNvCxnSpPr>
            <p:nvPr/>
          </p:nvCxnSpPr>
          <p:spPr>
            <a:xfrm>
              <a:off x="3608773" y="1868660"/>
              <a:ext cx="0" cy="4484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531A28D2-ADCB-4E5B-8890-AFD39B9EB143}"/>
              </a:ext>
            </a:extLst>
          </p:cNvPr>
          <p:cNvGrpSpPr/>
          <p:nvPr/>
        </p:nvGrpSpPr>
        <p:grpSpPr>
          <a:xfrm rot="10800000">
            <a:off x="1714873" y="1868660"/>
            <a:ext cx="266400" cy="1051784"/>
            <a:chOff x="3480049" y="1868660"/>
            <a:chExt cx="266400" cy="1051784"/>
          </a:xfrm>
        </p:grpSpPr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29551B53-E2F1-4586-833A-01136D88801E}"/>
                </a:ext>
              </a:extLst>
            </p:cNvPr>
            <p:cNvSpPr/>
            <p:nvPr/>
          </p:nvSpPr>
          <p:spPr>
            <a:xfrm>
              <a:off x="3506680" y="2352583"/>
              <a:ext cx="204186" cy="2041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14CAFFF8-1E48-4840-A6D1-9E41A5291CA0}"/>
                </a:ext>
              </a:extLst>
            </p:cNvPr>
            <p:cNvCxnSpPr/>
            <p:nvPr/>
          </p:nvCxnSpPr>
          <p:spPr>
            <a:xfrm>
              <a:off x="3608773" y="2556770"/>
              <a:ext cx="0" cy="3636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Дуга 45">
              <a:extLst>
                <a:ext uri="{FF2B5EF4-FFF2-40B4-BE49-F238E27FC236}">
                  <a16:creationId xmlns:a16="http://schemas.microsoft.com/office/drawing/2014/main" id="{718EAB96-8B42-4778-B18D-FFD34E122561}"/>
                </a:ext>
              </a:extLst>
            </p:cNvPr>
            <p:cNvSpPr/>
            <p:nvPr/>
          </p:nvSpPr>
          <p:spPr>
            <a:xfrm>
              <a:off x="3480049" y="2317072"/>
              <a:ext cx="266400" cy="234000"/>
            </a:xfrm>
            <a:prstGeom prst="arc">
              <a:avLst>
                <a:gd name="adj1" fmla="val 10975808"/>
                <a:gd name="adj2" fmla="val 1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3701579D-C6C4-4BCF-9B36-C12C3CA5B455}"/>
                </a:ext>
              </a:extLst>
            </p:cNvPr>
            <p:cNvCxnSpPr>
              <a:cxnSpLocks/>
            </p:cNvCxnSpPr>
            <p:nvPr/>
          </p:nvCxnSpPr>
          <p:spPr>
            <a:xfrm>
              <a:off x="3608773" y="1868660"/>
              <a:ext cx="0" cy="4484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A9AE99B9-18B6-4092-9745-EBB7B8DB486F}"/>
              </a:ext>
            </a:extLst>
          </p:cNvPr>
          <p:cNvGrpSpPr/>
          <p:nvPr/>
        </p:nvGrpSpPr>
        <p:grpSpPr>
          <a:xfrm rot="10800000">
            <a:off x="1706621" y="3781359"/>
            <a:ext cx="266400" cy="1051784"/>
            <a:chOff x="3480049" y="1868660"/>
            <a:chExt cx="266400" cy="1051784"/>
          </a:xfrm>
        </p:grpSpPr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AD9B8C58-6E1C-48DE-B91D-F771AD038573}"/>
                </a:ext>
              </a:extLst>
            </p:cNvPr>
            <p:cNvSpPr/>
            <p:nvPr/>
          </p:nvSpPr>
          <p:spPr>
            <a:xfrm>
              <a:off x="3506680" y="2352583"/>
              <a:ext cx="204186" cy="2041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52164D22-021B-4735-80BF-A0825EEDB632}"/>
                </a:ext>
              </a:extLst>
            </p:cNvPr>
            <p:cNvCxnSpPr/>
            <p:nvPr/>
          </p:nvCxnSpPr>
          <p:spPr>
            <a:xfrm>
              <a:off x="3608773" y="2556770"/>
              <a:ext cx="0" cy="3636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Дуга 50">
              <a:extLst>
                <a:ext uri="{FF2B5EF4-FFF2-40B4-BE49-F238E27FC236}">
                  <a16:creationId xmlns:a16="http://schemas.microsoft.com/office/drawing/2014/main" id="{0A6125EC-A865-4F41-9126-88EE66484361}"/>
                </a:ext>
              </a:extLst>
            </p:cNvPr>
            <p:cNvSpPr/>
            <p:nvPr/>
          </p:nvSpPr>
          <p:spPr>
            <a:xfrm>
              <a:off x="3480049" y="2317072"/>
              <a:ext cx="266400" cy="234000"/>
            </a:xfrm>
            <a:prstGeom prst="arc">
              <a:avLst>
                <a:gd name="adj1" fmla="val 10975808"/>
                <a:gd name="adj2" fmla="val 1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2" name="Прямая соединительная линия 51">
              <a:extLst>
                <a:ext uri="{FF2B5EF4-FFF2-40B4-BE49-F238E27FC236}">
                  <a16:creationId xmlns:a16="http://schemas.microsoft.com/office/drawing/2014/main" id="{9A2F0291-5B4F-42E5-BD82-F8176F95659F}"/>
                </a:ext>
              </a:extLst>
            </p:cNvPr>
            <p:cNvCxnSpPr>
              <a:cxnSpLocks/>
            </p:cNvCxnSpPr>
            <p:nvPr/>
          </p:nvCxnSpPr>
          <p:spPr>
            <a:xfrm>
              <a:off x="3608773" y="1868660"/>
              <a:ext cx="0" cy="4484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6751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110</Words>
  <Application>Microsoft Office PowerPoint</Application>
  <PresentationFormat>Широкоэкранный</PresentationFormat>
  <Paragraphs>38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Neveykov</dc:creator>
  <cp:lastModifiedBy>Andrey Neveykov</cp:lastModifiedBy>
  <cp:revision>13</cp:revision>
  <dcterms:created xsi:type="dcterms:W3CDTF">2022-12-05T11:36:58Z</dcterms:created>
  <dcterms:modified xsi:type="dcterms:W3CDTF">2022-12-13T08:59:01Z</dcterms:modified>
</cp:coreProperties>
</file>