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9F8B8-F146-43A1-A941-B7EC60A85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89BC95-E649-4E08-A81D-7E8251A0D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C1F58-D303-4ED0-8F58-5C9B320A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ABC6B6-FCA1-412B-B41C-96EC06B8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4CEDD5-4A06-47FF-8CFE-196D4EA4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0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A8E98-1A57-42F3-9A65-9FF908E2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E68C45-B334-4A1C-927C-E6C885DF1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03F162-12A6-4A98-93D5-2C6BA3E5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61DCB-0D65-4766-9602-B7BBDE83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E90C66-1783-485B-BD17-5CA21A12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D27713-C703-42B8-A4A4-72AFA19B9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9A6956-D9C3-42C3-9109-6C88706CD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49CEDB-BB1E-4CE2-82BB-A8523E68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B7F10-3DF2-4AFE-A694-432CDA65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C6829E-625F-47FC-9515-8FA73BF6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5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CB0DF-2E0A-477D-AA16-36CB1703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19915E-C568-400B-8981-E5DE7970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7D219-7CE2-4AC5-ABF7-392BED6A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8E1D5-2A46-4981-A364-31352954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352E56-03E8-41E3-901C-70972483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14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59DFB-51F8-4691-AF0B-E9A66941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BF6FE7-7CEE-4539-BCD4-34FFC6DA0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12BA54-735A-490A-8AF6-8C1ECC59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F44F16-DA92-47E6-BDED-EBF4E298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990558-C1CF-4978-AC99-ECC38353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48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3D82E-E827-493E-BD97-28D11DC3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352E35-D27A-42FF-BAF3-99925F0BE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922F78-08FA-4C1E-93BD-1517496E9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235686-4883-4CA4-8446-773810DA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002C9-41D1-48BF-9BC8-C92AC951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C93583-4F2A-44EA-BAE2-45DFEB02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93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C2CC1-1141-4C8E-B4D0-AF4EEAE3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9AB549-A00C-4D5B-92A6-9436AB64A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29C745-7C9B-4E39-A8EC-C1B9FE4B8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6886D4-B0D7-4E2B-8578-15B13B3C9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84D886-5EA9-457D-A7BE-4FA4EBB46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892C15-7C90-4B34-B436-E5EE3A27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AE60E4-F73B-4D98-8885-20E09C2B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F4E6E7-0886-4C1D-9F42-04630E84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8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6F43C-EEF8-498C-B558-BD4F32DB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06ABBD-2B85-4775-BE09-3A22A935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B6E2A1-1B67-42ED-AEB9-4239F2DE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B11101-E819-4FDD-AFE2-81A7293E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2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C4FC5E-52C6-491A-ACC0-1F5ABA8B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7F4482-B2F9-4FFF-A2B2-BCCDDC65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0C61F3-CEFB-48F8-88BE-53461069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61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0D9CC-42F4-43A3-8B1C-1990C5DE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F03746-9564-494D-BF60-BA1D16FD3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02373A-9591-4D06-A976-5B90016DC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BE6DE3-11FB-4BEA-9FBA-21C7ACC2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9A6FB4-03E5-459C-8625-0595D23D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19370F-B3F7-4596-9556-6C82CD19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8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0B971-D66C-4A6C-816F-D5351243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D6E0AE-F307-4D84-B4F1-4FADC1601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3FC3F0-BA6E-4EB2-BB85-74E0A5E44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26786D-0A87-479F-8AF9-D94E405A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9382-8AA1-47E5-8FD3-5E7AD6441C4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7AABCE-CE4B-4794-A317-EF34391B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6AC4A5-2548-4B0C-8D06-FA1249EE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76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1BB21-BD1D-4B75-8C36-B3E4B669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FE5C67-D32C-4DB4-87EC-F4B087A9C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CE1970-50F0-4201-8AB6-1A9DE9635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9382-8AA1-47E5-8FD3-5E7AD6441C47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8EC141-0F56-4041-953E-64F52D2E8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E954BE-2844-46D7-BD27-3657B5B6A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3E144-BF4A-416D-A175-600E4D0C1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1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7D83BB-7AAC-4FB9-9F9D-16089C68A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32" y="323581"/>
            <a:ext cx="7574936" cy="62108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79372B-2FC1-42F4-AEEA-0B4841D2EA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79" y="1543845"/>
            <a:ext cx="5940425" cy="353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2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E07D9C-691B-4B9F-9F4F-8CA8A7955B29}"/>
              </a:ext>
            </a:extLst>
          </p:cNvPr>
          <p:cNvSpPr/>
          <p:nvPr/>
        </p:nvSpPr>
        <p:spPr>
          <a:xfrm>
            <a:off x="142039" y="594805"/>
            <a:ext cx="1811048" cy="60101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82B554-3553-4B72-A302-A4218B145C7B}"/>
              </a:ext>
            </a:extLst>
          </p:cNvPr>
          <p:cNvSpPr/>
          <p:nvPr/>
        </p:nvSpPr>
        <p:spPr>
          <a:xfrm>
            <a:off x="2034467" y="594805"/>
            <a:ext cx="1701134" cy="60101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7D45D2F-220D-4026-A299-AFFF3D1FF7A1}"/>
              </a:ext>
            </a:extLst>
          </p:cNvPr>
          <p:cNvSpPr/>
          <p:nvPr/>
        </p:nvSpPr>
        <p:spPr>
          <a:xfrm>
            <a:off x="3810001" y="594805"/>
            <a:ext cx="3966838" cy="60101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5B27744-9354-4811-8087-D3B95077BD09}"/>
              </a:ext>
            </a:extLst>
          </p:cNvPr>
          <p:cNvSpPr/>
          <p:nvPr/>
        </p:nvSpPr>
        <p:spPr>
          <a:xfrm>
            <a:off x="7847859" y="594805"/>
            <a:ext cx="2185063" cy="60101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69CB3DB-C0D7-4A49-905D-76FB30044B46}"/>
              </a:ext>
            </a:extLst>
          </p:cNvPr>
          <p:cNvSpPr/>
          <p:nvPr/>
        </p:nvSpPr>
        <p:spPr>
          <a:xfrm>
            <a:off x="10104268" y="594805"/>
            <a:ext cx="1995995" cy="60101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3C4890D-826B-4823-B137-93DE4444367C}"/>
              </a:ext>
            </a:extLst>
          </p:cNvPr>
          <p:cNvSpPr/>
          <p:nvPr/>
        </p:nvSpPr>
        <p:spPr>
          <a:xfrm>
            <a:off x="248575" y="710214"/>
            <a:ext cx="1597980" cy="6391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Sources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E14B760-F4BA-4ED0-9D15-FC487C024DDB}"/>
              </a:ext>
            </a:extLst>
          </p:cNvPr>
          <p:cNvSpPr/>
          <p:nvPr/>
        </p:nvSpPr>
        <p:spPr>
          <a:xfrm>
            <a:off x="2159078" y="710214"/>
            <a:ext cx="1463011" cy="6391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 Area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82517E9-A84D-4028-820B-3498886B848A}"/>
              </a:ext>
            </a:extLst>
          </p:cNvPr>
          <p:cNvSpPr/>
          <p:nvPr/>
        </p:nvSpPr>
        <p:spPr>
          <a:xfrm>
            <a:off x="3927214" y="710214"/>
            <a:ext cx="3734215" cy="6391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Warehouse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71151DB-3A66-4DB1-BEDF-6EF7A1FD0E59}"/>
              </a:ext>
            </a:extLst>
          </p:cNvPr>
          <p:cNvSpPr/>
          <p:nvPr/>
        </p:nvSpPr>
        <p:spPr>
          <a:xfrm>
            <a:off x="7965073" y="710214"/>
            <a:ext cx="1933529" cy="6391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Marts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36712A8-D2BF-432B-9965-7881A11D5CEE}"/>
              </a:ext>
            </a:extLst>
          </p:cNvPr>
          <p:cNvSpPr/>
          <p:nvPr/>
        </p:nvSpPr>
        <p:spPr>
          <a:xfrm>
            <a:off x="10227076" y="710214"/>
            <a:ext cx="1778495" cy="6391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 Area</a:t>
            </a:r>
            <a:endParaRPr lang="ru-RU" dirty="0"/>
          </a:p>
        </p:txBody>
      </p:sp>
      <p:sp>
        <p:nvSpPr>
          <p:cNvPr id="15" name="Блок-схема: магнитный диск 14">
            <a:extLst>
              <a:ext uri="{FF2B5EF4-FFF2-40B4-BE49-F238E27FC236}">
                <a16:creationId xmlns:a16="http://schemas.microsoft.com/office/drawing/2014/main" id="{B2A8F089-4C11-474E-8C58-6EC7455F849C}"/>
              </a:ext>
            </a:extLst>
          </p:cNvPr>
          <p:cNvSpPr/>
          <p:nvPr/>
        </p:nvSpPr>
        <p:spPr>
          <a:xfrm>
            <a:off x="353627" y="2090827"/>
            <a:ext cx="1358283" cy="1447060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с клавиатуры</a:t>
            </a:r>
          </a:p>
        </p:txBody>
      </p:sp>
      <p:sp>
        <p:nvSpPr>
          <p:cNvPr id="16" name="Блок-схема: магнитный диск 15">
            <a:extLst>
              <a:ext uri="{FF2B5EF4-FFF2-40B4-BE49-F238E27FC236}">
                <a16:creationId xmlns:a16="http://schemas.microsoft.com/office/drawing/2014/main" id="{0F96687A-6C20-4654-BF55-2CD48463A7BD}"/>
              </a:ext>
            </a:extLst>
          </p:cNvPr>
          <p:cNvSpPr/>
          <p:nvPr/>
        </p:nvSpPr>
        <p:spPr>
          <a:xfrm>
            <a:off x="2153528" y="4783876"/>
            <a:ext cx="1463011" cy="144706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в </a:t>
            </a:r>
            <a:r>
              <a:rPr lang="en-US" dirty="0">
                <a:solidFill>
                  <a:schemeClr val="tx1"/>
                </a:solidFill>
              </a:rPr>
              <a:t>java</a:t>
            </a:r>
            <a:r>
              <a:rPr lang="ru-RU" dirty="0">
                <a:solidFill>
                  <a:schemeClr val="tx1"/>
                </a:solidFill>
              </a:rPr>
              <a:t>-объекте</a:t>
            </a:r>
          </a:p>
        </p:txBody>
      </p:sp>
      <p:sp>
        <p:nvSpPr>
          <p:cNvPr id="17" name="Блок-схема: магнитный диск 16">
            <a:extLst>
              <a:ext uri="{FF2B5EF4-FFF2-40B4-BE49-F238E27FC236}">
                <a16:creationId xmlns:a16="http://schemas.microsoft.com/office/drawing/2014/main" id="{E74BCE15-206A-4E4B-8C5D-83C2ED821C33}"/>
              </a:ext>
            </a:extLst>
          </p:cNvPr>
          <p:cNvSpPr/>
          <p:nvPr/>
        </p:nvSpPr>
        <p:spPr>
          <a:xfrm>
            <a:off x="4037074" y="1806606"/>
            <a:ext cx="3473435" cy="1622394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Cleansing Layer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ru-RU" dirty="0">
                <a:solidFill>
                  <a:schemeClr val="tx1"/>
                </a:solidFill>
              </a:rPr>
              <a:t>выполняются логические проверки)</a:t>
            </a:r>
          </a:p>
        </p:txBody>
      </p:sp>
      <p:sp>
        <p:nvSpPr>
          <p:cNvPr id="18" name="Блок-схема: магнитный диск 17">
            <a:extLst>
              <a:ext uri="{FF2B5EF4-FFF2-40B4-BE49-F238E27FC236}">
                <a16:creationId xmlns:a16="http://schemas.microsoft.com/office/drawing/2014/main" id="{C6477FDC-EA3F-4515-A41A-A0AF2DDF5206}"/>
              </a:ext>
            </a:extLst>
          </p:cNvPr>
          <p:cNvSpPr/>
          <p:nvPr/>
        </p:nvSpPr>
        <p:spPr>
          <a:xfrm>
            <a:off x="4037073" y="4311588"/>
            <a:ext cx="3473435" cy="162239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Блок-схема: магнитный диск 18">
            <a:extLst>
              <a:ext uri="{FF2B5EF4-FFF2-40B4-BE49-F238E27FC236}">
                <a16:creationId xmlns:a16="http://schemas.microsoft.com/office/drawing/2014/main" id="{C6B9BD28-00D6-465A-A310-9E8D1790EB33}"/>
              </a:ext>
            </a:extLst>
          </p:cNvPr>
          <p:cNvSpPr/>
          <p:nvPr/>
        </p:nvSpPr>
        <p:spPr>
          <a:xfrm>
            <a:off x="4159928" y="4944862"/>
            <a:ext cx="1495147" cy="778461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Метаданные</a:t>
            </a:r>
          </a:p>
        </p:txBody>
      </p:sp>
      <p:sp>
        <p:nvSpPr>
          <p:cNvPr id="20" name="Блок-схема: магнитный диск 19">
            <a:extLst>
              <a:ext uri="{FF2B5EF4-FFF2-40B4-BE49-F238E27FC236}">
                <a16:creationId xmlns:a16="http://schemas.microsoft.com/office/drawing/2014/main" id="{8C213183-DDB3-4CC4-B7B2-E58D2622357F}"/>
              </a:ext>
            </a:extLst>
          </p:cNvPr>
          <p:cNvSpPr/>
          <p:nvPr/>
        </p:nvSpPr>
        <p:spPr>
          <a:xfrm>
            <a:off x="5773790" y="4944862"/>
            <a:ext cx="1495147" cy="778461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Расчетные данные</a:t>
            </a:r>
          </a:p>
        </p:txBody>
      </p:sp>
      <p:sp>
        <p:nvSpPr>
          <p:cNvPr id="21" name="Блок-схема: магнитный диск 20">
            <a:extLst>
              <a:ext uri="{FF2B5EF4-FFF2-40B4-BE49-F238E27FC236}">
                <a16:creationId xmlns:a16="http://schemas.microsoft.com/office/drawing/2014/main" id="{7CCD55DC-8F55-47E1-90DD-3EFD880ABF54}"/>
              </a:ext>
            </a:extLst>
          </p:cNvPr>
          <p:cNvSpPr/>
          <p:nvPr/>
        </p:nvSpPr>
        <p:spPr>
          <a:xfrm>
            <a:off x="8252695" y="1524740"/>
            <a:ext cx="1358283" cy="144706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для сотрудника</a:t>
            </a:r>
          </a:p>
        </p:txBody>
      </p:sp>
      <p:sp>
        <p:nvSpPr>
          <p:cNvPr id="22" name="Блок-схема: магнитный диск 21">
            <a:extLst>
              <a:ext uri="{FF2B5EF4-FFF2-40B4-BE49-F238E27FC236}">
                <a16:creationId xmlns:a16="http://schemas.microsoft.com/office/drawing/2014/main" id="{D3C30E23-7527-4CD6-BC17-A04CE3590A83}"/>
              </a:ext>
            </a:extLst>
          </p:cNvPr>
          <p:cNvSpPr/>
          <p:nvPr/>
        </p:nvSpPr>
        <p:spPr>
          <a:xfrm>
            <a:off x="8025001" y="3084250"/>
            <a:ext cx="1842694" cy="144706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для администратора</a:t>
            </a:r>
          </a:p>
        </p:txBody>
      </p:sp>
      <p:sp>
        <p:nvSpPr>
          <p:cNvPr id="23" name="Блок-схема: магнитный диск 22">
            <a:extLst>
              <a:ext uri="{FF2B5EF4-FFF2-40B4-BE49-F238E27FC236}">
                <a16:creationId xmlns:a16="http://schemas.microsoft.com/office/drawing/2014/main" id="{3AED4B3C-6274-46B2-A6BE-6EE218A2E97D}"/>
              </a:ext>
            </a:extLst>
          </p:cNvPr>
          <p:cNvSpPr/>
          <p:nvPr/>
        </p:nvSpPr>
        <p:spPr>
          <a:xfrm>
            <a:off x="8271350" y="5051394"/>
            <a:ext cx="1423066" cy="144706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для </a:t>
            </a:r>
            <a:r>
              <a:rPr lang="ru-RU" dirty="0" err="1">
                <a:solidFill>
                  <a:schemeClr val="tx1"/>
                </a:solidFill>
              </a:rPr>
              <a:t>скоринговой</a:t>
            </a:r>
            <a:r>
              <a:rPr lang="ru-RU" dirty="0">
                <a:solidFill>
                  <a:schemeClr val="tx1"/>
                </a:solidFill>
              </a:rPr>
              <a:t> модели</a:t>
            </a:r>
          </a:p>
        </p:txBody>
      </p:sp>
      <p:sp>
        <p:nvSpPr>
          <p:cNvPr id="24" name="Блок-схема: магнитный диск 23">
            <a:extLst>
              <a:ext uri="{FF2B5EF4-FFF2-40B4-BE49-F238E27FC236}">
                <a16:creationId xmlns:a16="http://schemas.microsoft.com/office/drawing/2014/main" id="{273E01AA-0D1C-4CAC-8B47-CFC22F89D8F2}"/>
              </a:ext>
            </a:extLst>
          </p:cNvPr>
          <p:cNvSpPr/>
          <p:nvPr/>
        </p:nvSpPr>
        <p:spPr>
          <a:xfrm>
            <a:off x="10437181" y="3084250"/>
            <a:ext cx="1358283" cy="2038535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 связанные между </a:t>
            </a:r>
            <a:r>
              <a:rPr lang="ru-RU" dirty="0" err="1">
                <a:solidFill>
                  <a:schemeClr val="tx1"/>
                </a:solidFill>
              </a:rPr>
              <a:t>талицами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DD4EDEAE-35BC-45A0-B045-08160EC128D1}"/>
              </a:ext>
            </a:extLst>
          </p:cNvPr>
          <p:cNvSpPr/>
          <p:nvPr/>
        </p:nvSpPr>
        <p:spPr>
          <a:xfrm rot="3262741">
            <a:off x="1128322" y="4070256"/>
            <a:ext cx="1358283" cy="204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4909B89F-9D36-420B-A38A-85C643F12EFE}"/>
              </a:ext>
            </a:extLst>
          </p:cNvPr>
          <p:cNvSpPr/>
          <p:nvPr/>
        </p:nvSpPr>
        <p:spPr>
          <a:xfrm rot="18272929">
            <a:off x="2410343" y="3846936"/>
            <a:ext cx="1826568" cy="207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право 27">
            <a:extLst>
              <a:ext uri="{FF2B5EF4-FFF2-40B4-BE49-F238E27FC236}">
                <a16:creationId xmlns:a16="http://schemas.microsoft.com/office/drawing/2014/main" id="{39422D93-F9C2-4588-810E-2D6A104232C1}"/>
              </a:ext>
            </a:extLst>
          </p:cNvPr>
          <p:cNvSpPr/>
          <p:nvPr/>
        </p:nvSpPr>
        <p:spPr>
          <a:xfrm rot="5400000">
            <a:off x="5094648" y="3875104"/>
            <a:ext cx="1358283" cy="204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3AAFFE42-F366-4C67-8AC3-2A85E86FD3EF}"/>
              </a:ext>
            </a:extLst>
          </p:cNvPr>
          <p:cNvSpPr/>
          <p:nvPr/>
        </p:nvSpPr>
        <p:spPr>
          <a:xfrm rot="17850007">
            <a:off x="6514045" y="3576249"/>
            <a:ext cx="2183619" cy="239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C9F06885-7FE6-404D-9EA4-D9F34A9D7ED6}"/>
              </a:ext>
            </a:extLst>
          </p:cNvPr>
          <p:cNvSpPr/>
          <p:nvPr/>
        </p:nvSpPr>
        <p:spPr>
          <a:xfrm rot="19834998">
            <a:off x="7034204" y="4304035"/>
            <a:ext cx="998718" cy="229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D2528317-B86C-46B8-AF0A-F99785AF8E52}"/>
              </a:ext>
            </a:extLst>
          </p:cNvPr>
          <p:cNvSpPr/>
          <p:nvPr/>
        </p:nvSpPr>
        <p:spPr>
          <a:xfrm rot="1787473">
            <a:off x="7070690" y="4990525"/>
            <a:ext cx="1144977" cy="24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право 31">
            <a:extLst>
              <a:ext uri="{FF2B5EF4-FFF2-40B4-BE49-F238E27FC236}">
                <a16:creationId xmlns:a16="http://schemas.microsoft.com/office/drawing/2014/main" id="{E1E1D982-F8BE-4AA5-BD5E-688AC5733653}"/>
              </a:ext>
            </a:extLst>
          </p:cNvPr>
          <p:cNvSpPr/>
          <p:nvPr/>
        </p:nvSpPr>
        <p:spPr>
          <a:xfrm>
            <a:off x="7118404" y="4628141"/>
            <a:ext cx="3188571" cy="210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388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</Words>
  <Application>Microsoft Office PowerPoint</Application>
  <PresentationFormat>Широкоэкранный</PresentationFormat>
  <Paragraphs>15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Neveykov</dc:creator>
  <cp:lastModifiedBy>Andrey Neveykov</cp:lastModifiedBy>
  <cp:revision>4</cp:revision>
  <dcterms:created xsi:type="dcterms:W3CDTF">2022-12-05T11:36:58Z</dcterms:created>
  <dcterms:modified xsi:type="dcterms:W3CDTF">2022-12-05T12:06:46Z</dcterms:modified>
</cp:coreProperties>
</file>