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2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5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2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4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2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0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2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6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36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B511-5B8F-569B-8BC7-E4627D763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графического редактора «</a:t>
            </a:r>
            <a:r>
              <a:rPr lang="en-US" dirty="0" err="1"/>
              <a:t>Grafics</a:t>
            </a:r>
            <a:r>
              <a:rPr lang="en-US" dirty="0"/>
              <a:t> boom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51ED32-D5DF-6F39-7088-C0D5E0A9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613" y="3602038"/>
            <a:ext cx="4327452" cy="1655762"/>
          </a:xfrm>
        </p:spPr>
        <p:txBody>
          <a:bodyPr/>
          <a:lstStyle/>
          <a:p>
            <a:r>
              <a:rPr lang="ru-RU" dirty="0"/>
              <a:t>Руководитель Манакова О.И.</a:t>
            </a:r>
          </a:p>
          <a:p>
            <a:r>
              <a:rPr lang="ru-RU" dirty="0"/>
              <a:t>Группа ПОКС-44</a:t>
            </a:r>
            <a:r>
              <a:rPr lang="en-US" dirty="0"/>
              <a:t>b</a:t>
            </a:r>
          </a:p>
          <a:p>
            <a:r>
              <a:rPr lang="ru-RU" dirty="0"/>
              <a:t>Студент </a:t>
            </a:r>
            <a:r>
              <a:rPr lang="ru-RU" dirty="0" err="1"/>
              <a:t>Фащенко</a:t>
            </a:r>
            <a:r>
              <a:rPr lang="ru-RU" dirty="0"/>
              <a:t> А.А</a:t>
            </a:r>
          </a:p>
        </p:txBody>
      </p:sp>
    </p:spTree>
    <p:extLst>
      <p:ext uri="{BB962C8B-B14F-4D97-AF65-F5344CB8AC3E}">
        <p14:creationId xmlns:p14="http://schemas.microsoft.com/office/powerpoint/2010/main" val="331183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B368-AAFE-F835-B0E4-557744B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 – Календарный график работ</a:t>
            </a: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2927DD63-91BB-2177-1C7C-E17A17A2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807" y="2588314"/>
            <a:ext cx="11416385" cy="23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01A06-A427-A6E2-3274-923A6BC6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33617-7926-BD54-CD04-3EE22951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проведено ручное функциональное тестирование приложения и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420EDE-D0E0-F58A-88E3-54CC2DD1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55" y="2683772"/>
            <a:ext cx="8574489" cy="36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19F3B-100B-2FE1-B2CD-185F853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9A5AE6-F610-6719-0F8E-E6CB4991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0"/>
            <a:ext cx="4345702" cy="431247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7884C-99F4-460F-713B-56B94CF6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57" y="1935920"/>
            <a:ext cx="620164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ADC7B-A9AC-7ACC-A235-9E284B27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5981FB-195E-7C22-37FA-6DDF759B1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4338689" cy="43320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07000-8BEB-AF33-A400-87616822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97" y="1933970"/>
            <a:ext cx="4429235" cy="43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41B66-B567-3393-BC2E-885587F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D65C37-F5A8-1C6A-AB45-E45251CC3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990" y="1919972"/>
            <a:ext cx="4774019" cy="4675004"/>
          </a:xfrm>
        </p:spPr>
      </p:pic>
    </p:spTree>
    <p:extLst>
      <p:ext uri="{BB962C8B-B14F-4D97-AF65-F5344CB8AC3E}">
        <p14:creationId xmlns:p14="http://schemas.microsoft.com/office/powerpoint/2010/main" val="23101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FEDF4-1038-C4CB-6296-1AF74160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06549"/>
          </a:xfrm>
        </p:spPr>
        <p:txBody>
          <a:bodyPr/>
          <a:lstStyle/>
          <a:p>
            <a:r>
              <a:rPr lang="ru-RU" dirty="0"/>
              <a:t>Сбор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DCEF8-6D37-5A5C-71F0-CD119006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66767"/>
            <a:ext cx="10353762" cy="3695136"/>
          </a:xfrm>
        </p:spPr>
        <p:txBody>
          <a:bodyPr/>
          <a:lstStyle/>
          <a:p>
            <a:r>
              <a:rPr lang="ru-RU" dirty="0"/>
              <a:t>После рождения идеи проекта были сформированы требования к проекту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34F98E-ECF8-4DCE-7008-87A98018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96" y="2158409"/>
            <a:ext cx="4868151" cy="42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25B66-D6F7-6453-CF5A-EEFC9380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и Архитектура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35E013-93DE-8D7A-E4CD-E3D709C9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58" y="2095500"/>
            <a:ext cx="7772234" cy="3695700"/>
          </a:xfrm>
        </p:spPr>
      </p:pic>
    </p:spTree>
    <p:extLst>
      <p:ext uri="{BB962C8B-B14F-4D97-AF65-F5344CB8AC3E}">
        <p14:creationId xmlns:p14="http://schemas.microsoft.com/office/powerpoint/2010/main" val="34695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A4F7-CDAF-F81B-A231-46E7BA76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9479"/>
            <a:ext cx="10353761" cy="1326321"/>
          </a:xfrm>
        </p:spPr>
        <p:txBody>
          <a:bodyPr/>
          <a:lstStyle/>
          <a:p>
            <a:r>
              <a:rPr lang="ru-RU" dirty="0"/>
              <a:t>Проектирование и 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21114-D201-55AD-C43D-C7FF6AB2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65800"/>
            <a:ext cx="10353762" cy="1326321"/>
          </a:xfrm>
        </p:spPr>
        <p:txBody>
          <a:bodyPr/>
          <a:lstStyle/>
          <a:p>
            <a:r>
              <a:rPr lang="ru-RU" dirty="0"/>
              <a:t>Для представления функций приложения составлена </a:t>
            </a:r>
            <a:r>
              <a:rPr lang="en-US" dirty="0"/>
              <a:t>UML </a:t>
            </a:r>
            <a:r>
              <a:rPr lang="ru-RU" dirty="0"/>
              <a:t>диаграмма </a:t>
            </a:r>
            <a:r>
              <a:rPr lang="en-US" dirty="0"/>
              <a:t>Use Case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C1AA01-C88E-87B0-4A5F-2D604430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29" y="2315681"/>
            <a:ext cx="3844541" cy="42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44BB3-F625-01AB-DB53-D9E39CF9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2215"/>
            <a:ext cx="10353761" cy="1326321"/>
          </a:xfrm>
        </p:spPr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6ADD2F-50D8-83BA-3069-65AE9FD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1" y="1688536"/>
            <a:ext cx="3747125" cy="484879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63A077-0CEB-CBA9-F823-8708B79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50" y="1688536"/>
            <a:ext cx="7029361" cy="48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2F1FE-7807-2BB6-F7A3-C9500D18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392"/>
            <a:ext cx="10353761" cy="1326321"/>
          </a:xfrm>
        </p:spPr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DEDAA0-C798-8EDE-DB04-CFC4864A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5" y="1576713"/>
            <a:ext cx="3633137" cy="488743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7439F1-3DE6-AAD0-9EB4-63AA7A98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65" y="1576713"/>
            <a:ext cx="3581867" cy="4887434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ECD280-EA0F-7D54-977D-E0299CB76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35" y="1576713"/>
            <a:ext cx="3680069" cy="4887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32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AE2E-E368-3566-2B67-15D25250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A8D91-6CC8-0B49-A79A-51CF95AA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AB3D2D-B4C2-5316-1F1A-1512E848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68" y="2096064"/>
            <a:ext cx="5438213" cy="4336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6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0FA2E-6BA5-6168-74CB-34B24321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готового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D0A40E-ABA5-55DD-CC80-D2D7B21F6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060" y="2031614"/>
            <a:ext cx="7067229" cy="36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38359-4E39-48E5-7723-4736DB5E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иструментальных</a:t>
            </a:r>
            <a:r>
              <a:rPr lang="ru-RU" dirty="0"/>
              <a:t> </a:t>
            </a:r>
            <a:r>
              <a:rPr lang="ru-RU" dirty="0" err="1"/>
              <a:t>средст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F0DBE-E418-675D-760B-D90ECB4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использовался язык программирования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Приложения было создано в среде разработки </a:t>
            </a:r>
            <a:r>
              <a:rPr lang="en-US" dirty="0"/>
              <a:t>PyCharm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329E74-4ECF-742D-05A6-E1BD485B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953" y="3429000"/>
            <a:ext cx="6096002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7C8AF5-48BB-0193-A1D9-57F6A889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97" y="3428999"/>
            <a:ext cx="3048002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36</TotalTime>
  <Words>92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Разработка графического редактора «Grafics boom»</vt:lpstr>
      <vt:lpstr>Сбор требований</vt:lpstr>
      <vt:lpstr>Проектирование и Архитектура проекта</vt:lpstr>
      <vt:lpstr>Проектирование и Архитектура проекта</vt:lpstr>
      <vt:lpstr>Прототип интерфейса</vt:lpstr>
      <vt:lpstr>Прототип интерфейса</vt:lpstr>
      <vt:lpstr>Прототип интерфейса</vt:lpstr>
      <vt:lpstr>Архитектура готового приложения</vt:lpstr>
      <vt:lpstr>Использование иструментальных средст</vt:lpstr>
      <vt:lpstr>Диаграмма ганта – Календарный график работ</vt:lpstr>
      <vt:lpstr>Тестирование</vt:lpstr>
      <vt:lpstr>Тестирование</vt:lpstr>
      <vt:lpstr>тестирование</vt:lpstr>
      <vt:lpstr>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редактора «Grafics boom»</dc:title>
  <dc:creator>Размик Аветисян</dc:creator>
  <cp:lastModifiedBy>Андрей Беркут</cp:lastModifiedBy>
  <cp:revision>2</cp:revision>
  <dcterms:created xsi:type="dcterms:W3CDTF">2022-10-17T07:25:46Z</dcterms:created>
  <dcterms:modified xsi:type="dcterms:W3CDTF">2022-10-17T09:27:30Z</dcterms:modified>
</cp:coreProperties>
</file>