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17665-0E12-BE60-745C-34A6897D6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6C59DF-5E87-E334-5028-FC5549237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FB798-F4E2-E975-99E3-7A55D0A9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FB58-C014-4F93-A6AB-7A5A0DC6144F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22C81D-C010-E3C0-255A-2EDBA6F9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4CF12B-4D40-0F53-6B21-7064E8E4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6E22-9180-4C98-AF9C-CCC3D4CF8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12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7902F-4944-000C-A0B6-D45BE8EA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FEC4AA-3690-B2A1-2BDE-C31719BB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902071-8351-87A5-4E94-A4F2FF8B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FB58-C014-4F93-A6AB-7A5A0DC6144F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7CFF4C-A820-89AD-FC3D-2EDD287A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0687E4-57AE-CE12-5039-B496BA12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6E22-9180-4C98-AF9C-CCC3D4CF8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80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7C252F-F239-3633-7F8C-027AE5ED4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034C26-8FAD-E8A1-8A3A-3B7FD713B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4FB085-864F-B1A8-8928-DC001AE9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FB58-C014-4F93-A6AB-7A5A0DC6144F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866A06-79E4-B25D-27F3-F44B6D0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FD3BAE-2D00-DC97-176E-2E05F206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6E22-9180-4C98-AF9C-CCC3D4CF8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46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05FB3-AA2B-D36F-56FF-AB6DF22D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461BE-0653-5FB8-674D-7E2503D9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9C555-2BB5-254B-578D-445511A5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FB58-C014-4F93-A6AB-7A5A0DC6144F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C0D67-81CC-EE2F-E7D4-FFE8BB10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AFEF9A-2E38-7D2E-3F15-FBD70102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6E22-9180-4C98-AF9C-CCC3D4CF8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38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E2F2E-15AE-3278-C652-F5F3FBB3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2C5972-F52C-8795-928F-17C36EE11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26CA91-73C7-B7F2-2C17-0E9510A2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FB58-C014-4F93-A6AB-7A5A0DC6144F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7C8A6B-4A45-15AF-BBAD-F985F41B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2606B1-F360-0D78-1949-7936BC73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6E22-9180-4C98-AF9C-CCC3D4CF8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6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781B5-8B04-CBB1-AC39-9EDB9660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7D599C-9993-7C13-8479-46619491F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26F59F-3771-87D8-2135-451573FC6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682D93-1643-E478-9A19-5BAE0312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FB58-C014-4F93-A6AB-7A5A0DC6144F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1C749C-6845-5266-7E33-2D9259C7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DC6F96-FBC7-1475-04DF-80656DA1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6E22-9180-4C98-AF9C-CCC3D4CF8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54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9ED2F-BB32-4EA7-91BD-6CF44111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187409-7034-2CF8-41E7-DB34B8E8C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5D29E5-0F9F-7828-FCB0-304B3C50D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D08A94-EDE9-7194-677B-FC9D9F8D5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1B8ECC-5BD9-E422-4945-91B9C63B3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D6EE7C-2E9A-335B-0380-15F56484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FB58-C014-4F93-A6AB-7A5A0DC6144F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6DB6B6-1384-6525-3023-40B8110A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872B71-3B69-1CF7-3004-5B42605E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6E22-9180-4C98-AF9C-CCC3D4CF8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92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FF472-A6F1-A79C-9A7E-0EC7DF98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5495EB-F6A3-F1D2-A9D8-3A4E84CD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FB58-C014-4F93-A6AB-7A5A0DC6144F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9CBFA8-4929-1298-0146-7816E93C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610DEC-A9B0-C647-9E2F-17B7799F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6E22-9180-4C98-AF9C-CCC3D4CF8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8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A3DD21-5271-F30E-9EA9-C2FD0526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FB58-C014-4F93-A6AB-7A5A0DC6144F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BF28911-FC00-3686-C1FD-F88F83E5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F9F8DC-4B76-8C6E-844F-CFC1FF58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6E22-9180-4C98-AF9C-CCC3D4CF8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28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FD01A-3D53-14F6-5A26-D7BF05B3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1C00AE-64BE-7D43-CE6E-9EBEBCA8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1CBECA-5D17-493A-1C67-BA31BFD5F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42315F-0BBF-F783-5630-D52FED97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FB58-C014-4F93-A6AB-7A5A0DC6144F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6F1397-4C02-039D-EA45-AA2EBABC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418813-B89B-FFBC-A270-6DEFA5AE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6E22-9180-4C98-AF9C-CCC3D4CF8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08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E41C5-1569-A103-972F-6C6EBF50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09420C-4FF8-FE54-C3BD-AF4EEC1E3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67E1B3-64F3-BECC-741F-10C6A844D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691047-9144-4C4D-D7FC-7CE63081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FB58-C014-4F93-A6AB-7A5A0DC6144F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529B0E-2F8D-D3D8-4713-1AA981CA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AE1E94-586D-5865-4BB0-72FEB483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6E22-9180-4C98-AF9C-CCC3D4CF8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17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7E0BE-DF33-49C6-D904-5DE70A2E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6CA8D1-4DA9-2F58-D067-96D661651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52F4B5-1677-546D-B0BD-14EC57A16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4FB58-C014-4F93-A6AB-7A5A0DC6144F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C51C5A-4CEA-3C50-30FB-FD75D1D05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587F26-7ECD-A0DA-0C88-182E97478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6E22-9180-4C98-AF9C-CCC3D4CF8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29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3E8C44-4B29-78AC-17FC-F23C438C6EBC}"/>
              </a:ext>
            </a:extLst>
          </p:cNvPr>
          <p:cNvSpPr txBox="1"/>
          <p:nvPr/>
        </p:nvSpPr>
        <p:spPr>
          <a:xfrm>
            <a:off x="4563611" y="2491530"/>
            <a:ext cx="216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 29.04 будет готова</a:t>
            </a:r>
          </a:p>
        </p:txBody>
      </p:sp>
    </p:spTree>
    <p:extLst>
      <p:ext uri="{BB962C8B-B14F-4D97-AF65-F5344CB8AC3E}">
        <p14:creationId xmlns:p14="http://schemas.microsoft.com/office/powerpoint/2010/main" val="1196113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Тимофеев</dc:creator>
  <cp:lastModifiedBy>Андрей Тимофеев</cp:lastModifiedBy>
  <cp:revision>2</cp:revision>
  <dcterms:created xsi:type="dcterms:W3CDTF">2024-04-27T12:15:28Z</dcterms:created>
  <dcterms:modified xsi:type="dcterms:W3CDTF">2024-04-27T12:46:41Z</dcterms:modified>
</cp:coreProperties>
</file>