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6"/>
  </p:notesMasterIdLst>
  <p:handoutMasterIdLst>
    <p:handoutMasterId r:id="rId27"/>
  </p:handoutMasterIdLst>
  <p:sldIdLst>
    <p:sldId id="451" r:id="rId5"/>
    <p:sldId id="507" r:id="rId6"/>
    <p:sldId id="522" r:id="rId7"/>
    <p:sldId id="516" r:id="rId8"/>
    <p:sldId id="548" r:id="rId9"/>
    <p:sldId id="547" r:id="rId10"/>
    <p:sldId id="523" r:id="rId11"/>
    <p:sldId id="525" r:id="rId12"/>
    <p:sldId id="524" r:id="rId13"/>
    <p:sldId id="549" r:id="rId14"/>
    <p:sldId id="550" r:id="rId15"/>
    <p:sldId id="526" r:id="rId16"/>
    <p:sldId id="528" r:id="rId17"/>
    <p:sldId id="529" r:id="rId18"/>
    <p:sldId id="530" r:id="rId19"/>
    <p:sldId id="531" r:id="rId20"/>
    <p:sldId id="532" r:id="rId21"/>
    <p:sldId id="533" r:id="rId22"/>
    <p:sldId id="546" r:id="rId23"/>
    <p:sldId id="520" r:id="rId24"/>
    <p:sldId id="551" r:id="rId2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1A9CB0"/>
    <a:srgbClr val="E6E6E6"/>
    <a:srgbClr val="CCCCCC"/>
    <a:srgbClr val="666666"/>
    <a:srgbClr val="464547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7AF19-45EE-484E-A7C0-63527E20EC8F}" v="39" dt="2019-02-10T16:12:03.3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FE7AF19-45EE-484E-A7C0-63527E20EC8F}"/>
    <pc:docChg chg="custSel addSld delSld modSld sldOrd">
      <pc:chgData name="Andrey Potapov" userId="10ffae6e-656f-4a8a-9117-a53fb250c25f" providerId="ADAL" clId="{BFE7AF19-45EE-484E-A7C0-63527E20EC8F}" dt="2019-02-10T16:12:03.361" v="34" actId="207"/>
      <pc:docMkLst>
        <pc:docMk/>
      </pc:docMkLst>
      <pc:sldChg chg="addSp modSp ord">
        <pc:chgData name="Andrey Potapov" userId="10ffae6e-656f-4a8a-9117-a53fb250c25f" providerId="ADAL" clId="{BFE7AF19-45EE-484E-A7C0-63527E20EC8F}" dt="2019-02-06T16:48:52.127" v="15"/>
        <pc:sldMkLst>
          <pc:docMk/>
          <pc:sldMk cId="615308319" sldId="516"/>
        </pc:sldMkLst>
        <pc:spChg chg="add mod">
          <ac:chgData name="Andrey Potapov" userId="10ffae6e-656f-4a8a-9117-a53fb250c25f" providerId="ADAL" clId="{BFE7AF19-45EE-484E-A7C0-63527E20EC8F}" dt="2019-02-06T16:48:28.807" v="14"/>
          <ac:spMkLst>
            <pc:docMk/>
            <pc:sldMk cId="615308319" sldId="516"/>
            <ac:spMk id="12" creationId="{2A677BF8-F753-4FE7-9A9C-A11AA35211C1}"/>
          </ac:spMkLst>
        </pc:spChg>
        <pc:spChg chg="mod">
          <ac:chgData name="Andrey Potapov" userId="10ffae6e-656f-4a8a-9117-a53fb250c25f" providerId="ADAL" clId="{BFE7AF19-45EE-484E-A7C0-63527E20EC8F}" dt="2019-02-06T16:47:11.255" v="7"/>
          <ac:spMkLst>
            <pc:docMk/>
            <pc:sldMk cId="615308319" sldId="516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06T16:47:13.540" v="8"/>
          <ac:spMkLst>
            <pc:docMk/>
            <pc:sldMk cId="615308319" sldId="516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BFE7AF19-45EE-484E-A7C0-63527E20EC8F}" dt="2019-02-10T16:12:03.361" v="34" actId="207"/>
        <pc:sldMkLst>
          <pc:docMk/>
          <pc:sldMk cId="3163017922" sldId="520"/>
        </pc:sldMkLst>
        <pc:spChg chg="mod">
          <ac:chgData name="Andrey Potapov" userId="10ffae6e-656f-4a8a-9117-a53fb250c25f" providerId="ADAL" clId="{BFE7AF19-45EE-484E-A7C0-63527E20EC8F}" dt="2019-02-10T16:12:03.361" v="34" actId="207"/>
          <ac:spMkLst>
            <pc:docMk/>
            <pc:sldMk cId="3163017922" sldId="520"/>
            <ac:spMk id="6" creationId="{00000000-0000-0000-0000-000000000000}"/>
          </ac:spMkLst>
        </pc:spChg>
        <pc:grpChg chg="mod">
          <ac:chgData name="Andrey Potapov" userId="10ffae6e-656f-4a8a-9117-a53fb250c25f" providerId="ADAL" clId="{BFE7AF19-45EE-484E-A7C0-63527E20EC8F}" dt="2019-02-10T16:08:43.156" v="29" actId="14100"/>
          <ac:grpSpMkLst>
            <pc:docMk/>
            <pc:sldMk cId="3163017922" sldId="520"/>
            <ac:grpSpMk id="5" creationId="{00000000-0000-0000-0000-000000000000}"/>
          </ac:grpSpMkLst>
        </pc:grpChg>
      </pc:sldChg>
      <pc:sldChg chg="addSp delSp modSp">
        <pc:chgData name="Andrey Potapov" userId="10ffae6e-656f-4a8a-9117-a53fb250c25f" providerId="ADAL" clId="{BFE7AF19-45EE-484E-A7C0-63527E20EC8F}" dt="2019-02-10T16:02:24.541" v="17"/>
        <pc:sldMkLst>
          <pc:docMk/>
          <pc:sldMk cId="2884383248" sldId="522"/>
        </pc:sldMkLst>
        <pc:spChg chg="mod">
          <ac:chgData name="Andrey Potapov" userId="10ffae6e-656f-4a8a-9117-a53fb250c25f" providerId="ADAL" clId="{BFE7AF19-45EE-484E-A7C0-63527E20EC8F}" dt="2019-02-06T16:46:38.783" v="5"/>
          <ac:spMkLst>
            <pc:docMk/>
            <pc:sldMk cId="2884383248" sldId="522"/>
            <ac:spMk id="23" creationId="{06C3D19D-6097-427A-B09C-658DA16690BA}"/>
          </ac:spMkLst>
        </pc:spChg>
        <pc:grpChg chg="add del">
          <ac:chgData name="Andrey Potapov" userId="10ffae6e-656f-4a8a-9117-a53fb250c25f" providerId="ADAL" clId="{BFE7AF19-45EE-484E-A7C0-63527E20EC8F}" dt="2019-02-10T16:02:24.541" v="17"/>
          <ac:grpSpMkLst>
            <pc:docMk/>
            <pc:sldMk cId="2884383248" sldId="522"/>
            <ac:grpSpMk id="19" creationId="{00000000-0000-0000-0000-000000000000}"/>
          </ac:grpSpMkLst>
        </pc:grpChg>
        <pc:grpChg chg="add mod">
          <ac:chgData name="Andrey Potapov" userId="10ffae6e-656f-4a8a-9117-a53fb250c25f" providerId="ADAL" clId="{BFE7AF19-45EE-484E-A7C0-63527E20EC8F}" dt="2019-02-06T16:46:38.776" v="4"/>
          <ac:grpSpMkLst>
            <pc:docMk/>
            <pc:sldMk cId="2884383248" sldId="522"/>
            <ac:grpSpMk id="22" creationId="{FE938192-F290-4907-9840-0754B2D7F483}"/>
          </ac:grpSpMkLst>
        </pc:grpChg>
      </pc:sldChg>
      <pc:sldChg chg="del">
        <pc:chgData name="Andrey Potapov" userId="10ffae6e-656f-4a8a-9117-a53fb250c25f" providerId="ADAL" clId="{BFE7AF19-45EE-484E-A7C0-63527E20EC8F}" dt="2019-02-10T16:06:06.436" v="19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BFE7AF19-45EE-484E-A7C0-63527E20EC8F}" dt="2019-02-10T16:06:06.451" v="20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BFE7AF19-45EE-484E-A7C0-63527E20EC8F}" dt="2019-02-10T16:06:06.461" v="21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BFE7AF19-45EE-484E-A7C0-63527E20EC8F}" dt="2019-02-10T16:06:06.473" v="22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BFE7AF19-45EE-484E-A7C0-63527E20EC8F}" dt="2019-02-10T16:06:06.489" v="23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BFE7AF19-45EE-484E-A7C0-63527E20EC8F}" dt="2019-02-10T16:06:06.508" v="24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BFE7AF19-45EE-484E-A7C0-63527E20EC8F}" dt="2019-02-10T16:06:06.528" v="25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BFE7AF19-45EE-484E-A7C0-63527E20EC8F}" dt="2019-02-10T16:06:06.568" v="27" actId="2696"/>
        <pc:sldMkLst>
          <pc:docMk/>
          <pc:sldMk cId="3594983270" sldId="542"/>
        </pc:sldMkLst>
      </pc:sldChg>
      <pc:sldChg chg="del">
        <pc:chgData name="Andrey Potapov" userId="10ffae6e-656f-4a8a-9117-a53fb250c25f" providerId="ADAL" clId="{BFE7AF19-45EE-484E-A7C0-63527E20EC8F}" dt="2019-02-10T16:06:06.552" v="26" actId="2696"/>
        <pc:sldMkLst>
          <pc:docMk/>
          <pc:sldMk cId="3884538991" sldId="543"/>
        </pc:sldMkLst>
      </pc:sldChg>
      <pc:sldChg chg="modSp">
        <pc:chgData name="Andrey Potapov" userId="10ffae6e-656f-4a8a-9117-a53fb250c25f" providerId="ADAL" clId="{BFE7AF19-45EE-484E-A7C0-63527E20EC8F}" dt="2019-02-10T16:11:35.303" v="33"/>
        <pc:sldMkLst>
          <pc:docMk/>
          <pc:sldMk cId="3421441063" sldId="544"/>
        </pc:sldMkLst>
        <pc:spChg chg="mod">
          <ac:chgData name="Andrey Potapov" userId="10ffae6e-656f-4a8a-9117-a53fb250c25f" providerId="ADAL" clId="{BFE7AF19-45EE-484E-A7C0-63527E20EC8F}" dt="2019-02-10T16:11:31.745" v="31"/>
          <ac:spMkLst>
            <pc:docMk/>
            <pc:sldMk cId="3421441063" sldId="544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10T16:11:35.303" v="33"/>
          <ac:spMkLst>
            <pc:docMk/>
            <pc:sldMk cId="3421441063" sldId="544"/>
            <ac:spMk id="25" creationId="{00000000-0000-0000-0000-000000000000}"/>
          </ac:spMkLst>
        </pc:spChg>
      </pc:sldChg>
      <pc:sldChg chg="del">
        <pc:chgData name="Andrey Potapov" userId="10ffae6e-656f-4a8a-9117-a53fb250c25f" providerId="ADAL" clId="{BFE7AF19-45EE-484E-A7C0-63527E20EC8F}" dt="2019-02-10T16:06:06.421" v="18" actId="2696"/>
        <pc:sldMkLst>
          <pc:docMk/>
          <pc:sldMk cId="1142008322" sldId="545"/>
        </pc:sldMkLst>
      </pc:sldChg>
      <pc:sldChg chg="add">
        <pc:chgData name="Andrey Potapov" userId="10ffae6e-656f-4a8a-9117-a53fb250c25f" providerId="ADAL" clId="{BFE7AF19-45EE-484E-A7C0-63527E20EC8F}" dt="2019-02-06T16:47:02.271" v="6"/>
        <pc:sldMkLst>
          <pc:docMk/>
          <pc:sldMk cId="3155939534" sldId="548"/>
        </pc:sldMkLst>
      </pc:sldChg>
    </pc:docChg>
  </pc:docChgLst>
  <pc:docChgLst>
    <pc:chgData name="Andrey Potapov" userId="10ffae6e-656f-4a8a-9117-a53fb250c25f" providerId="ADAL" clId="{D6FCE8BD-57F5-4B6A-B8A9-3488829D675A}"/>
    <pc:docChg chg="undo custSel addSld delSld modSld">
      <pc:chgData name="Andrey Potapov" userId="10ffae6e-656f-4a8a-9117-a53fb250c25f" providerId="ADAL" clId="{D6FCE8BD-57F5-4B6A-B8A9-3488829D675A}" dt="2019-02-06T07:19:12.886" v="50" actId="20577"/>
      <pc:docMkLst>
        <pc:docMk/>
      </pc:docMkLst>
      <pc:sldChg chg="modSp add">
        <pc:chgData name="Andrey Potapov" userId="10ffae6e-656f-4a8a-9117-a53fb250c25f" providerId="ADAL" clId="{D6FCE8BD-57F5-4B6A-B8A9-3488829D675A}" dt="2019-02-06T07:13:57.818" v="4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D6FCE8BD-57F5-4B6A-B8A9-3488829D675A}" dt="2019-02-06T07:13:54.444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3:57.818" v="4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6:09.545" v="12" actId="1076"/>
        <pc:sldMkLst>
          <pc:docMk/>
          <pc:sldMk cId="3163017922" sldId="520"/>
        </pc:sldMkLst>
        <pc:spChg chg="mod">
          <ac:chgData name="Andrey Potapov" userId="10ffae6e-656f-4a8a-9117-a53fb250c25f" providerId="ADAL" clId="{D6FCE8BD-57F5-4B6A-B8A9-3488829D675A}" dt="2019-02-06T07:16:09.545" v="12" actId="1076"/>
          <ac:spMkLst>
            <pc:docMk/>
            <pc:sldMk cId="3163017922" sldId="520"/>
            <ac:spMk id="6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5:58.891" v="9"/>
          <ac:spMkLst>
            <pc:docMk/>
            <pc:sldMk cId="3163017922" sldId="520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6:02.803" v="10"/>
          <ac:spMkLst>
            <pc:docMk/>
            <pc:sldMk cId="3163017922" sldId="520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D6FCE8BD-57F5-4B6A-B8A9-3488829D675A}" dt="2019-02-06T07:19:12.886" v="50" actId="20577"/>
        <pc:sldMkLst>
          <pc:docMk/>
          <pc:sldMk cId="2884383248" sldId="522"/>
        </pc:sldMkLst>
        <pc:spChg chg="mod">
          <ac:chgData name="Andrey Potapov" userId="10ffae6e-656f-4a8a-9117-a53fb250c25f" providerId="ADAL" clId="{D6FCE8BD-57F5-4B6A-B8A9-3488829D675A}" dt="2019-02-06T07:19:12.886" v="50" actId="20577"/>
          <ac:spMkLst>
            <pc:docMk/>
            <pc:sldMk cId="2884383248" sldId="522"/>
            <ac:spMk id="13" creationId="{00000000-0000-0000-0000-000000000000}"/>
          </ac:spMkLst>
        </pc:spChg>
      </pc:sldChg>
      <pc:sldChg chg="delSp add">
        <pc:chgData name="Andrey Potapov" userId="10ffae6e-656f-4a8a-9117-a53fb250c25f" providerId="ADAL" clId="{D6FCE8BD-57F5-4B6A-B8A9-3488829D675A}" dt="2019-02-06T07:16:21.258" v="14" actId="478"/>
        <pc:sldMkLst>
          <pc:docMk/>
          <pc:sldMk cId="3421441063" sldId="544"/>
        </pc:sldMkLst>
        <pc:grpChg chg="del">
          <ac:chgData name="Andrey Potapov" userId="10ffae6e-656f-4a8a-9117-a53fb250c25f" providerId="ADAL" clId="{D6FCE8BD-57F5-4B6A-B8A9-3488829D675A}" dt="2019-02-06T07:16:21.258" v="14" actId="478"/>
          <ac:grpSpMkLst>
            <pc:docMk/>
            <pc:sldMk cId="3421441063" sldId="544"/>
            <ac:grpSpMk id="5" creationId="{00000000-0000-0000-0000-000000000000}"/>
          </ac:grpSpMkLst>
        </pc:grpChg>
      </pc:sldChg>
      <pc:sldChg chg="modSp add">
        <pc:chgData name="Andrey Potapov" userId="10ffae6e-656f-4a8a-9117-a53fb250c25f" providerId="ADAL" clId="{D6FCE8BD-57F5-4B6A-B8A9-3488829D675A}" dt="2019-02-06T07:18:20.288" v="23"/>
        <pc:sldMkLst>
          <pc:docMk/>
          <pc:sldMk cId="4032523311" sldId="546"/>
        </pc:sldMkLst>
        <pc:spChg chg="mod">
          <ac:chgData name="Andrey Potapov" userId="10ffae6e-656f-4a8a-9117-a53fb250c25f" providerId="ADAL" clId="{D6FCE8BD-57F5-4B6A-B8A9-3488829D675A}" dt="2019-02-06T07:18:18.442" v="22"/>
          <ac:spMkLst>
            <pc:docMk/>
            <pc:sldMk cId="4032523311" sldId="546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20.288" v="23"/>
          <ac:spMkLst>
            <pc:docMk/>
            <pc:sldMk cId="4032523311" sldId="546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8:48.133" v="26"/>
        <pc:sldMkLst>
          <pc:docMk/>
          <pc:sldMk cId="3878517922" sldId="547"/>
        </pc:sldMkLst>
        <pc:spChg chg="mod">
          <ac:chgData name="Andrey Potapov" userId="10ffae6e-656f-4a8a-9117-a53fb250c25f" providerId="ADAL" clId="{D6FCE8BD-57F5-4B6A-B8A9-3488829D675A}" dt="2019-02-06T07:18:45.542" v="25"/>
          <ac:spMkLst>
            <pc:docMk/>
            <pc:sldMk cId="3878517922" sldId="547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48.133" v="26"/>
          <ac:spMkLst>
            <pc:docMk/>
            <pc:sldMk cId="3878517922" sldId="547"/>
            <ac:spMk id="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4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21,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FBFD8-CCD3-402C-8680-D7FA499B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87" y="400583"/>
            <a:ext cx="4252223" cy="3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8E61A1D-550B-4F02-9B15-0FD33DFA15C4}"/>
              </a:ext>
            </a:extLst>
          </p:cNvPr>
          <p:cNvGraphicFramePr>
            <a:graphicFrameLocks noGrp="1"/>
          </p:cNvGraphicFramePr>
          <p:nvPr/>
        </p:nvGraphicFramePr>
        <p:xfrm>
          <a:off x="381767" y="1867109"/>
          <a:ext cx="843312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16560">
                  <a:extLst>
                    <a:ext uri="{9D8B030D-6E8A-4147-A177-3AD203B41FA5}">
                      <a16:colId xmlns:a16="http://schemas.microsoft.com/office/drawing/2014/main" val="3402345096"/>
                    </a:ext>
                  </a:extLst>
                </a:gridCol>
                <a:gridCol w="4216560">
                  <a:extLst>
                    <a:ext uri="{9D8B030D-6E8A-4147-A177-3AD203B41FA5}">
                      <a16:colId xmlns:a16="http://schemas.microsoft.com/office/drawing/2014/main" val="206177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44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2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2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8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700689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70046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4DDA5-80D0-43CB-B48E-0664FFB5C2A2}"/>
              </a:ext>
            </a:extLst>
          </p:cNvPr>
          <p:cNvSpPr/>
          <p:nvPr/>
        </p:nvSpPr>
        <p:spPr>
          <a:xfrm>
            <a:off x="329113" y="1917800"/>
            <a:ext cx="38379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'ABCD'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'%ABC%'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86173-3B0C-4490-B0B8-277088BDBF69}"/>
              </a:ext>
            </a:extLst>
          </p:cNvPr>
          <p:cNvSpPr/>
          <p:nvPr/>
        </p:nvSpPr>
        <p:spPr>
          <a:xfrm>
            <a:off x="4976979" y="1917800"/>
            <a:ext cx="3922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'ABCD%'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6DDB-5E26-492E-ACE5-49FEC1D5E53A}"/>
              </a:ext>
            </a:extLst>
          </p:cNvPr>
          <p:cNvSpPr/>
          <p:nvPr/>
        </p:nvSpPr>
        <p:spPr>
          <a:xfrm>
            <a:off x="5100490" y="1368090"/>
            <a:ext cx="1440972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1A9CB0"/>
                </a:solidFill>
                <a:latin typeface="Segoe"/>
              </a:rPr>
              <a:t>SARG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2F56-4EAC-4730-9079-91FA3A5FAE24}"/>
              </a:ext>
            </a:extLst>
          </p:cNvPr>
          <p:cNvSpPr/>
          <p:nvPr/>
        </p:nvSpPr>
        <p:spPr>
          <a:xfrm>
            <a:off x="492771" y="1368090"/>
            <a:ext cx="2296975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FF0000"/>
                </a:solidFill>
                <a:latin typeface="Segoe"/>
              </a:rPr>
              <a:t>Non-SARG</a:t>
            </a:r>
          </a:p>
        </p:txBody>
      </p:sp>
    </p:spTree>
    <p:extLst>
      <p:ext uri="{BB962C8B-B14F-4D97-AF65-F5344CB8AC3E}">
        <p14:creationId xmlns:p14="http://schemas.microsoft.com/office/powerpoint/2010/main" val="230859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Filtering and Sorting Data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70046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Search Arguments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0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255538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Filtering Date and Time Data</a:t>
            </a:r>
            <a:endParaRPr lang="en-U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USE YYYYMDD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Be careful when you filter column with data and time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340792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Filtering Data with TOP and OFFSET -FETCH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Filtering Data with OFFSET-FETCH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2615" y="24368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-Semibold"/>
              </a:rPr>
              <a:t>OFFSET-FETCH is standard and TOP isn’t; also, OFFSET-FETCH supports a skipping</a:t>
            </a:r>
          </a:p>
          <a:p>
            <a:r>
              <a:rPr lang="en-US">
                <a:latin typeface="Segoe-Semibold"/>
              </a:rPr>
              <a:t>capability that TOP doesn’t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2615" y="1558170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-Semibold"/>
              </a:rPr>
              <a:t>deterministic results of sorting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Cross Joins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Inner Joins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Outer Joins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FULL OUTER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1187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Using Joins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Multi-Join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15" y="1726032"/>
            <a:ext cx="3857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1456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Combining Sets</a:t>
            </a:r>
            <a:endParaRPr lang="en-US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997550-65FB-4786-BED3-202206275693}"/>
              </a:ext>
            </a:extLst>
          </p:cNvPr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7F1172-A740-488D-9EE1-1A8B1C75B224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A534F4-62E9-4DF3-A799-E664F56E95B6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5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IN PREVIOUS PART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48720" y="1328115"/>
            <a:ext cx="7840717" cy="362731"/>
            <a:chOff x="448467" y="1385345"/>
            <a:chExt cx="10454288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the Foundations of T-SQL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8720" y="1809985"/>
            <a:ext cx="8075019" cy="362731"/>
            <a:chOff x="448467" y="4140826"/>
            <a:chExt cx="10766691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Logical Query Processing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5773" y="870422"/>
            <a:ext cx="7840717" cy="362731"/>
            <a:chOff x="448467" y="1385345"/>
            <a:chExt cx="10454288" cy="48364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Foundations of Querying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5773" y="2310620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48720" y="2808423"/>
            <a:ext cx="7840717" cy="362731"/>
            <a:chOff x="448467" y="1385345"/>
            <a:chExt cx="10454288" cy="483640"/>
          </a:xfrm>
        </p:grpSpPr>
        <p:sp>
          <p:nvSpPr>
            <p:cNvPr id="45" name="TextBox 44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Using the FROM and SELECT Clauses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8720" y="3307362"/>
            <a:ext cx="8075019" cy="362732"/>
            <a:chOff x="448467" y="4140826"/>
            <a:chExt cx="10766691" cy="483642"/>
          </a:xfrm>
        </p:grpSpPr>
        <p:sp>
          <p:nvSpPr>
            <p:cNvPr id="49" name="TextBox 48"/>
            <p:cNvSpPr txBox="1"/>
            <p:nvPr/>
          </p:nvSpPr>
          <p:spPr>
            <a:xfrm>
              <a:off x="991818" y="4173063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Working with Data Types and Built-in Functions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800864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21854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Working with Git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154388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Working with Git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46034-2F24-4181-987F-20ED061559CD}"/>
              </a:ext>
            </a:extLst>
          </p:cNvPr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78A94-7F7F-4462-A808-6BFC561B113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1D855B-B4CB-4383-B2BC-6654A49EA55D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01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Design for OLTP Database (Web Store) 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34165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Design for OLTP Database (Web Store) </a:t>
            </a:r>
          </a:p>
        </p:txBody>
      </p:sp>
    </p:spTree>
    <p:extLst>
      <p:ext uri="{BB962C8B-B14F-4D97-AF65-F5344CB8AC3E}">
        <p14:creationId xmlns:p14="http://schemas.microsoft.com/office/powerpoint/2010/main" val="160924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MSBI.Dev.E03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1311856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3437076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(Web Store)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841119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375769"/>
            <a:ext cx="7840717" cy="348438"/>
            <a:chOff x="448467" y="1385345"/>
            <a:chExt cx="10454288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398522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938192-F290-4907-9840-0754B2D7F483}"/>
              </a:ext>
            </a:extLst>
          </p:cNvPr>
          <p:cNvGrpSpPr/>
          <p:nvPr/>
        </p:nvGrpSpPr>
        <p:grpSpPr>
          <a:xfrm>
            <a:off x="385773" y="782593"/>
            <a:ext cx="7840717" cy="362732"/>
            <a:chOff x="448467" y="1385345"/>
            <a:chExt cx="10454288" cy="4836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C3D19D-6097-427A-B09C-658DA16690BA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Choosing a Data Type for Keys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96564D-67C1-4B8B-986F-AABAB213ED27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5F5462-7193-48EF-A6EA-1D8987416DE2}"/>
              </a:ext>
            </a:extLst>
          </p:cNvPr>
          <p:cNvGrpSpPr/>
          <p:nvPr/>
        </p:nvGrpSpPr>
        <p:grpSpPr>
          <a:xfrm>
            <a:off x="385773" y="2906423"/>
            <a:ext cx="7840717" cy="362731"/>
            <a:chOff x="448467" y="1385345"/>
            <a:chExt cx="10454288" cy="4836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29E9B0-75C5-45D0-9EB2-5B4C6919CC3D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Working with Git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D9F3F1-6733-4422-A6F2-EF80AEB16DB1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Choosing a Data Type for Keys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9"/>
            <a:ext cx="271901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Choosing a Data Type for Keys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677BF8-F753-4FE7-9A9C-A11AA35211C1}"/>
              </a:ext>
            </a:extLst>
          </p:cNvPr>
          <p:cNvSpPr txBox="1">
            <a:spLocks/>
          </p:cNvSpPr>
          <p:nvPr/>
        </p:nvSpPr>
        <p:spPr>
          <a:xfrm>
            <a:off x="136260" y="1330920"/>
            <a:ext cx="406480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Custom solutions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352327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CASE Expression and Related Functions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410308" y="142492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SELECT productid,</a:t>
            </a:r>
          </a:p>
          <a:p>
            <a:r>
              <a:rPr lang="en-US"/>
              <a:t>		productname,</a:t>
            </a:r>
          </a:p>
          <a:p>
            <a:r>
              <a:rPr lang="en-US"/>
              <a:t>		unitprice,</a:t>
            </a:r>
          </a:p>
          <a:p>
            <a:r>
              <a:rPr lang="en-US"/>
              <a:t>		discontinued,</a:t>
            </a:r>
          </a:p>
          <a:p>
            <a:r>
              <a:rPr lang="en-US"/>
              <a:t>		CASE discontinued</a:t>
            </a:r>
          </a:p>
          <a:p>
            <a:r>
              <a:rPr lang="en-US"/>
              <a:t>			WHEN 0 THEN 'No'</a:t>
            </a:r>
          </a:p>
          <a:p>
            <a:r>
              <a:rPr lang="en-US"/>
              <a:t>			WHEN 1 THEN 'Yes'</a:t>
            </a:r>
          </a:p>
          <a:p>
            <a:r>
              <a:rPr lang="en-US"/>
              <a:t>				ELSE 'Unknown'</a:t>
            </a:r>
          </a:p>
          <a:p>
            <a:r>
              <a:rPr lang="en-US"/>
              <a:t>		END AS discontinued_desc</a:t>
            </a:r>
          </a:p>
          <a:p>
            <a:r>
              <a:rPr lang="en-US"/>
              <a:t>FROM Production.Products;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8368" y="1519092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8366" y="184867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18367" y="2250625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8366" y="2646445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</a:p>
        </p:txBody>
      </p:sp>
    </p:spTree>
    <p:extLst>
      <p:ext uri="{BB962C8B-B14F-4D97-AF65-F5344CB8AC3E}">
        <p14:creationId xmlns:p14="http://schemas.microsoft.com/office/powerpoint/2010/main" val="315593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2309222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</p:spTree>
    <p:extLst>
      <p:ext uri="{BB962C8B-B14F-4D97-AF65-F5344CB8AC3E}">
        <p14:creationId xmlns:p14="http://schemas.microsoft.com/office/powerpoint/2010/main" val="38785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9"/>
            <a:ext cx="266207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Filtering Data with Predicates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6260" y="1330920"/>
            <a:ext cx="381050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2900" dirty="0">
                <a:solidFill>
                  <a:srgbClr val="1A9CB0"/>
                </a:solidFill>
                <a:latin typeface="Segoe"/>
              </a:rPr>
              <a:t>HAVING</a:t>
            </a:r>
            <a:endParaRPr lang="en-US" sz="29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Predicates, Three-Valued Logic, and Search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17751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Filtering Character Data</a:t>
            </a:r>
            <a:endParaRPr lang="en-US" b="1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2" y="1401259"/>
            <a:ext cx="602226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LIKE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Filtering and Sorting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70046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Search Arguments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02707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Victor Bezrukov</DisplayName>
        <AccountId>35</AccountId>
        <AccountType/>
      </UserInfo>
      <UserInfo>
        <DisplayName>Gaiane Aleksanian</DisplayName>
        <AccountId>16</AccountId>
        <AccountType/>
      </UserInfo>
      <UserInfo>
        <DisplayName>Anton Belousov</DisplayName>
        <AccountId>17</AccountId>
        <AccountType/>
      </UserInfo>
      <UserInfo>
        <DisplayName>Nikolai Golyshkin</DisplayName>
        <AccountId>13</AccountId>
        <AccountType/>
      </UserInfo>
      <UserInfo>
        <DisplayName>Viktor Isaikin</DisplayName>
        <AccountId>28</AccountId>
        <AccountType/>
      </UserInfo>
      <UserInfo>
        <DisplayName>Tatiana Kolentsova</DisplayName>
        <AccountId>31</AccountId>
        <AccountType/>
      </UserInfo>
      <UserInfo>
        <DisplayName>Andrey Potapov</DisplayName>
        <AccountId>6</AccountId>
        <AccountType/>
      </UserInfo>
      <UserInfo>
        <DisplayName>Vladimir Mitiurin</DisplayName>
        <AccountId>14</AccountId>
        <AccountType/>
      </UserInfo>
      <UserInfo>
        <DisplayName>Nina Skazobova</DisplayName>
        <AccountId>32</AccountId>
        <AccountType/>
      </UserInfo>
      <UserInfo>
        <DisplayName>Sergei Boikov</DisplayName>
        <AccountId>26</AccountId>
        <AccountType/>
      </UserInfo>
      <UserInfo>
        <DisplayName>Aleksey Gretsov</DisplayName>
        <AccountId>15</AccountId>
        <AccountType/>
      </UserInfo>
      <UserInfo>
        <DisplayName>Elisey Astakhov</DisplayName>
        <AccountId>12</AccountId>
        <AccountType/>
      </UserInfo>
      <UserInfo>
        <DisplayName>Marina Portenko</DisplayName>
        <AccountId>21</AccountId>
        <AccountType/>
      </UserInfo>
      <UserInfo>
        <DisplayName>Bogdan Gavrikov</DisplayName>
        <AccountId>22</AccountId>
        <AccountType/>
      </UserInfo>
      <UserInfo>
        <DisplayName>Pavel Andreev</DisplayName>
        <AccountId>25</AccountId>
        <AccountType/>
      </UserInfo>
      <UserInfo>
        <DisplayName>Anastasiia Volkova1</DisplayName>
        <AccountId>30</AccountId>
        <AccountType/>
      </UserInfo>
      <UserInfo>
        <DisplayName>Mikhail Manyagin</DisplayName>
        <AccountId>33</AccountId>
        <AccountType/>
      </UserInfo>
      <UserInfo>
        <DisplayName>Igor Ilin</DisplayName>
        <AccountId>24</AccountId>
        <AccountType/>
      </UserInfo>
      <UserInfo>
        <DisplayName>Denis Suvolokin</DisplayName>
        <AccountId>19</AccountId>
        <AccountType/>
      </UserInfo>
      <UserInfo>
        <DisplayName>Nikita Ulitin</DisplayName>
        <AccountId>18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3D62EA-2AA3-482E-80DE-8B6E7207A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c8fb4810-c3cf-44db-bdf0-77d94482a97a"/>
    <ds:schemaRef ds:uri="609121fb-01d0-49fe-b3fd-9a3e3a0646a9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1600</TotalTime>
  <Words>469</Words>
  <Application>Microsoft Office PowerPoint</Application>
  <PresentationFormat>On-screen Show (16:9)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Lucida Grande</vt:lpstr>
      <vt:lpstr>Segoe</vt:lpstr>
      <vt:lpstr>Segoe-Bold</vt:lpstr>
      <vt:lpstr>Segoe-Semibold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13</cp:revision>
  <cp:lastPrinted>2014-07-09T13:30:36Z</cp:lastPrinted>
  <dcterms:created xsi:type="dcterms:W3CDTF">2015-03-18T06:37:43Z</dcterms:created>
  <dcterms:modified xsi:type="dcterms:W3CDTF">2019-11-20T19:17:53Z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  <property fmtid="{D5CDD505-2E9C-101B-9397-08002B2CF9AE}" pid="6" name="AuthorIds_UIVersion_1536">
    <vt:lpwstr>6</vt:lpwstr>
  </property>
</Properties>
</file>