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3" r:id="rId5"/>
    <p:sldMasterId id="2147483758" r:id="rId6"/>
    <p:sldMasterId id="2147483762" r:id="rId7"/>
  </p:sldMasterIdLst>
  <p:notesMasterIdLst>
    <p:notesMasterId r:id="rId20"/>
  </p:notesMasterIdLst>
  <p:handoutMasterIdLst>
    <p:handoutMasterId r:id="rId21"/>
  </p:handoutMasterIdLst>
  <p:sldIdLst>
    <p:sldId id="276" r:id="rId8"/>
    <p:sldId id="652" r:id="rId9"/>
    <p:sldId id="682" r:id="rId10"/>
    <p:sldId id="683" r:id="rId11"/>
    <p:sldId id="684" r:id="rId12"/>
    <p:sldId id="685" r:id="rId13"/>
    <p:sldId id="676" r:id="rId14"/>
    <p:sldId id="681" r:id="rId15"/>
    <p:sldId id="686" r:id="rId16"/>
    <p:sldId id="687" r:id="rId17"/>
    <p:sldId id="688" r:id="rId18"/>
    <p:sldId id="689" r:id="rId1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11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ax/username-function-da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icrosoft.com/ru-ru/dax/userprincipalname-function-da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ource.microsoft.com/ru-RU/marketplace/apps?product=power-bi-visu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owerbi.microsoft.com/en-us/developers/custom-visualiza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collaborate-share/service-new-workspac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connect-data/power-bi-data-sourc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adacad.com/directquery-live-connection-or-import-data-tough-decision#:~:text=With%20Import%20Data%20you%20get,measures%20as%20well%20as%20visualizations.&amp;text=DirectQuery%20will%20give%20you%20few,give%20you%20Report%20Level%20Measures" TargetMode="External"/><Relationship Id="rId5" Type="http://schemas.openxmlformats.org/officeDocument/2006/relationships/hyperlink" Target="https://docs.microsoft.com/en-us/power-bi/connect-data/desktop-directquery-datasets-azure-analysis-services" TargetMode="External"/><Relationship Id="rId4" Type="http://schemas.openxmlformats.org/officeDocument/2006/relationships/hyperlink" Target="https://docs.microsoft.com/en-us/power-bi/connect-data/desktop-directquery-abou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Quick Start #2 </a:t>
            </a:r>
            <a:r>
              <a:rPr lang="en-US" dirty="0"/>
              <a:t>E06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March 11,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2ECE7A4-96C4-4F8F-868A-F90CC69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244" y="1248229"/>
            <a:ext cx="4494270" cy="21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Row-level security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Dax functions: </a:t>
            </a:r>
          </a:p>
          <a:p>
            <a:pPr lvl="2"/>
            <a:r>
              <a:rPr lang="en-US" sz="1400" dirty="0"/>
              <a:t>USERNAME() - </a:t>
            </a:r>
            <a:r>
              <a:rPr lang="en-US" sz="1400" dirty="0">
                <a:hlinkClick r:id="rId3"/>
              </a:rPr>
              <a:t>https://docs.microsoft.com/ru-ru/dax/username-function-dax</a:t>
            </a:r>
            <a:endParaRPr lang="en-US" sz="1400" dirty="0"/>
          </a:p>
          <a:p>
            <a:pPr lvl="2"/>
            <a:r>
              <a:rPr lang="en-US" sz="1400" dirty="0"/>
              <a:t>USERPRINCIPALNAME() - </a:t>
            </a:r>
            <a:r>
              <a:rPr lang="en-US" sz="1400" dirty="0">
                <a:hlinkClick r:id="rId4"/>
              </a:rPr>
              <a:t>https://docs.microsoft.com/ru-ru/dax/userprincipalname-function-dax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328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dirty="0"/>
              <a:t>Custom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6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Custom Visuals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List of all custom visuals - </a:t>
            </a:r>
            <a:r>
              <a:rPr lang="en-US" sz="1400" dirty="0">
                <a:hlinkClick r:id="rId3"/>
              </a:rPr>
              <a:t>https://appsource.microsoft.com/ru-RU/marketplace/apps?product=power-bi-visuals</a:t>
            </a:r>
            <a:r>
              <a:rPr lang="en-US" sz="1400" dirty="0"/>
              <a:t> 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Create custom visual - </a:t>
            </a:r>
            <a:r>
              <a:rPr lang="en-US" sz="1400" dirty="0">
                <a:hlinkClick r:id="rId4"/>
              </a:rPr>
              <a:t>https://powerbi.microsoft.com/en-us/developers/custom-visualization/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174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Quick Start #</a:t>
            </a:r>
            <a:r>
              <a:rPr lang="en-US" i="0">
                <a:effectLst/>
                <a:latin typeface="+mn-lt"/>
              </a:rPr>
              <a:t>2 </a:t>
            </a:r>
            <a:r>
              <a:rPr lang="en-US">
                <a:latin typeface="+mn-lt"/>
              </a:rPr>
              <a:t>E06</a:t>
            </a:r>
            <a:endParaRPr lang="en-US" dirty="0">
              <a:latin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APPS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Workspaces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dirty="0"/>
              <a:t>Row-level security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Direct Query, Live Connection or Import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B604CE-B6AB-48EA-9745-9660D6E5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1254404"/>
            <a:ext cx="3898185" cy="1834873"/>
          </a:xfrm>
          <a:prstGeom prst="rect">
            <a:avLst/>
          </a:prstGeom>
        </p:spPr>
      </p:pic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Custom Visuals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Power Bi Workspaces</a:t>
            </a:r>
          </a:p>
        </p:txBody>
      </p:sp>
    </p:spTree>
    <p:extLst>
      <p:ext uri="{BB962C8B-B14F-4D97-AF65-F5344CB8AC3E}">
        <p14:creationId xmlns:p14="http://schemas.microsoft.com/office/powerpoint/2010/main" val="353127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Power BI Workspaces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Organize work in workspaces in Power BI - </a:t>
            </a:r>
            <a:r>
              <a:rPr lang="en-US" sz="1400" dirty="0">
                <a:hlinkClick r:id="rId3"/>
              </a:rPr>
              <a:t>https://docs.microsoft.com/en-us/power-bi/collaborate-share/service-new-workspaces</a:t>
            </a:r>
            <a:r>
              <a:rPr lang="en-US" sz="1400" dirty="0"/>
              <a:t> 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Roles in the new workspaces: Admin, Member, Contributor, Viewer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782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spc="300" dirty="0"/>
              <a:t>Direct Query, Live Connection or Import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0335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Direct Query, Live Connection or Import Data?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D2995D-638E-4CD0-873D-AEA6CDD5D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15272"/>
              </p:ext>
            </p:extLst>
          </p:nvPr>
        </p:nvGraphicFramePr>
        <p:xfrm>
          <a:off x="277092" y="779232"/>
          <a:ext cx="8444877" cy="339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749">
                  <a:extLst>
                    <a:ext uri="{9D8B030D-6E8A-4147-A177-3AD203B41FA5}">
                      <a16:colId xmlns:a16="http://schemas.microsoft.com/office/drawing/2014/main" val="3333422935"/>
                    </a:ext>
                  </a:extLst>
                </a:gridCol>
                <a:gridCol w="2362728">
                  <a:extLst>
                    <a:ext uri="{9D8B030D-6E8A-4147-A177-3AD203B41FA5}">
                      <a16:colId xmlns:a16="http://schemas.microsoft.com/office/drawing/2014/main" val="1012522834"/>
                    </a:ext>
                  </a:extLst>
                </a:gridCol>
                <a:gridCol w="2893926">
                  <a:extLst>
                    <a:ext uri="{9D8B030D-6E8A-4147-A177-3AD203B41FA5}">
                      <a16:colId xmlns:a16="http://schemas.microsoft.com/office/drawing/2014/main" val="3383938062"/>
                    </a:ext>
                  </a:extLst>
                </a:gridCol>
                <a:gridCol w="2592474">
                  <a:extLst>
                    <a:ext uri="{9D8B030D-6E8A-4147-A177-3AD203B41FA5}">
                      <a16:colId xmlns:a16="http://schemas.microsoft.com/office/drawing/2014/main" val="3174231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 Query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 Connection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67218"/>
                  </a:ext>
                </a:extLst>
              </a:tr>
              <a:tr h="1538288">
                <a:tc>
                  <a:txBody>
                    <a:bodyPr/>
                    <a:lstStyle/>
                    <a:p>
                      <a:r>
                        <a:rPr lang="en-US" sz="16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Fastest Possible Connection;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BI Fully Functional;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DAX expressions;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Power Query transformation.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changing frequently, and near real-time reporting is needed;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very large data, without the need to pre-aggregate.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rules are defined in the underlying source.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Scale data sources supported. 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rules are defined in the underlying source.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changing frequently, and near real-time reporting is needed.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731562"/>
                  </a:ext>
                </a:extLst>
              </a:tr>
              <a:tr h="1442123"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BI file size limitation (10GB);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Refresh limitation.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number of sources;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(BP – &lt;5 sec);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data transformations in Query Editor;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 limitations;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 limitations.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for Analysis Services;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(BP – &lt;5 sec);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data transformations in Query Editor;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 limitations;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 limitations.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1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5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Direct Query, Live Connection or Import Data 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Sources - </a:t>
            </a:r>
            <a:r>
              <a:rPr lang="en-US" sz="1400" dirty="0">
                <a:hlinkClick r:id="rId3"/>
              </a:rPr>
              <a:t>https://docs.microsoft.com/en-us/power-bi/connect-data/power-bi-data-sources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Direct query limitations - </a:t>
            </a:r>
            <a:r>
              <a:rPr lang="en-US" sz="1400" dirty="0">
                <a:hlinkClick r:id="rId4"/>
              </a:rPr>
              <a:t>https://docs.microsoft.com/en-us/power-bi/connect-data/desktop-directquery-about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Life connection - </a:t>
            </a:r>
            <a:r>
              <a:rPr lang="en-US" sz="1400" dirty="0">
                <a:hlinkClick r:id="rId5"/>
              </a:rPr>
              <a:t>https://docs.microsoft.com/en-us/power-bi/connect-data/desktop-directquery-datasets-azure-analysis-services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Comparing - </a:t>
            </a:r>
            <a:r>
              <a:rPr lang="en-US" sz="1400" dirty="0">
                <a:hlinkClick r:id="rId6"/>
              </a:rPr>
              <a:t>https://radacad.com/directquery-live-connection-or-import-data-tough-decision#:~:text=With%20Import%20Data%20you%20get,measures%20as%20well%20as%20visualizations.&amp;text=DirectQuery%20will%20give%20you%20few,give%20you%20Report%20Level%20Measures</a:t>
            </a:r>
            <a:r>
              <a:rPr lang="en-US" sz="1400" dirty="0"/>
              <a:t>. 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Row-level security</a:t>
            </a:r>
          </a:p>
        </p:txBody>
      </p:sp>
    </p:spTree>
    <p:extLst>
      <p:ext uri="{BB962C8B-B14F-4D97-AF65-F5344CB8AC3E}">
        <p14:creationId xmlns:p14="http://schemas.microsoft.com/office/powerpoint/2010/main" val="41606377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288694-7F1C-4CF0-90DC-599913851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609121fb-01d0-49fe-b3fd-9a3e3a0646a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c8fb4810-c3cf-44db-bdf0-77d94482a97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5700</TotalTime>
  <Words>463</Words>
  <Application>Microsoft Office PowerPoint</Application>
  <PresentationFormat>On-screen Show (16:9)</PresentationFormat>
  <Paragraphs>82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Lucida Grande</vt:lpstr>
      <vt:lpstr>Sans Regular</vt:lpstr>
      <vt:lpstr>Trebuchet MS</vt:lpstr>
      <vt:lpstr>Cover Slides</vt:lpstr>
      <vt:lpstr>Breakers</vt:lpstr>
      <vt:lpstr>Covers</vt:lpstr>
      <vt:lpstr>General</vt:lpstr>
      <vt:lpstr>Power BI Quick Start #2 E06</vt:lpstr>
      <vt:lpstr>Power BI Quick Start #2 E06</vt:lpstr>
      <vt:lpstr>Power Bi Workspaces</vt:lpstr>
      <vt:lpstr>Power BI Workspaces</vt:lpstr>
      <vt:lpstr>Direct Query, Live Connection or Import</vt:lpstr>
      <vt:lpstr>Direct Query, Live Connection or Import Data? </vt:lpstr>
      <vt:lpstr>Direct Query, Live Connection or Import Data </vt:lpstr>
      <vt:lpstr>Practice</vt:lpstr>
      <vt:lpstr>Row-level security</vt:lpstr>
      <vt:lpstr>Row-level security</vt:lpstr>
      <vt:lpstr>Custom Visuals</vt:lpstr>
      <vt:lpstr>Custom Visuals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51</cp:revision>
  <dcterms:created xsi:type="dcterms:W3CDTF">2021-02-07T11:54:25Z</dcterms:created>
  <dcterms:modified xsi:type="dcterms:W3CDTF">2021-03-11T07:57:46Z</dcterms:modified>
</cp:coreProperties>
</file>