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6"/>
  </p:notesMasterIdLst>
  <p:handoutMasterIdLst>
    <p:handoutMasterId r:id="rId27"/>
  </p:handoutMasterIdLst>
  <p:sldIdLst>
    <p:sldId id="451" r:id="rId5"/>
    <p:sldId id="522" r:id="rId6"/>
    <p:sldId id="543" r:id="rId7"/>
    <p:sldId id="571" r:id="rId8"/>
    <p:sldId id="555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70" r:id="rId17"/>
    <p:sldId id="572" r:id="rId18"/>
    <p:sldId id="516" r:id="rId19"/>
    <p:sldId id="558" r:id="rId20"/>
    <p:sldId id="546" r:id="rId21"/>
    <p:sldId id="573" r:id="rId22"/>
    <p:sldId id="548" r:id="rId23"/>
    <p:sldId id="574" r:id="rId24"/>
    <p:sldId id="576" r:id="rId2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2FC2D9"/>
    <a:srgbClr val="1A9CB0"/>
    <a:srgbClr val="A3C644"/>
    <a:srgbClr val="E6E6E6"/>
    <a:srgbClr val="CCCCCC"/>
    <a:srgbClr val="666666"/>
    <a:srgbClr val="464547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CBABD-5785-4A33-A9E7-09032E793A31}" v="51" dt="2019-02-10T16:16:24.6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76410" autoAdjust="0"/>
  </p:normalViewPr>
  <p:slideViewPr>
    <p:cSldViewPr snapToGrid="0">
      <p:cViewPr varScale="1">
        <p:scale>
          <a:sx n="86" d="100"/>
          <a:sy n="86" d="100"/>
        </p:scale>
        <p:origin x="1195" y="6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25FCBABD-5785-4A33-A9E7-09032E793A31}"/>
    <pc:docChg chg="undo custSel addSld delSld modSld sldOrd">
      <pc:chgData name="Andrey Potapov" userId="10ffae6e-656f-4a8a-9117-a53fb250c25f" providerId="ADAL" clId="{25FCBABD-5785-4A33-A9E7-09032E793A31}" dt="2019-02-10T16:16:24.664" v="138" actId="207"/>
      <pc:docMkLst>
        <pc:docMk/>
      </pc:docMkLst>
      <pc:sldChg chg="modSp">
        <pc:chgData name="Andrey Potapov" userId="10ffae6e-656f-4a8a-9117-a53fb250c25f" providerId="ADAL" clId="{25FCBABD-5785-4A33-A9E7-09032E793A31}" dt="2019-02-10T16:01:28.526" v="5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25FCBABD-5785-4A33-A9E7-09032E793A31}" dt="2019-02-10T16:01:28.526" v="5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50.165" v="112" actId="478"/>
        <pc:sldMkLst>
          <pc:docMk/>
          <pc:sldMk cId="615308319" sldId="516"/>
        </pc:sldMkLst>
        <pc:spChg chg="del">
          <ac:chgData name="Andrey Potapov" userId="10ffae6e-656f-4a8a-9117-a53fb250c25f" providerId="ADAL" clId="{25FCBABD-5785-4A33-A9E7-09032E793A31}" dt="2019-02-10T16:14:50.165" v="112" actId="478"/>
          <ac:spMkLst>
            <pc:docMk/>
            <pc:sldMk cId="615308319" sldId="516"/>
            <ac:spMk id="25" creationId="{00000000-0000-0000-0000-000000000000}"/>
          </ac:spMkLst>
        </pc:spChg>
      </pc:sldChg>
      <pc:sldChg chg="addSp delSp modSp">
        <pc:chgData name="Andrey Potapov" userId="10ffae6e-656f-4a8a-9117-a53fb250c25f" providerId="ADAL" clId="{25FCBABD-5785-4A33-A9E7-09032E793A31}" dt="2019-02-10T16:03:31.010" v="16" actId="207"/>
        <pc:sldMkLst>
          <pc:docMk/>
          <pc:sldMk cId="2884383248" sldId="522"/>
        </pc:sldMkLst>
        <pc:spChg chg="mod">
          <ac:chgData name="Andrey Potapov" userId="10ffae6e-656f-4a8a-9117-a53fb250c25f" providerId="ADAL" clId="{25FCBABD-5785-4A33-A9E7-09032E793A31}" dt="2019-02-10T16:02:34.941" v="7" actId="20577"/>
          <ac:spMkLst>
            <pc:docMk/>
            <pc:sldMk cId="2884383248" sldId="522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3:31.010" v="16" actId="207"/>
          <ac:spMkLst>
            <pc:docMk/>
            <pc:sldMk cId="2884383248" sldId="522"/>
            <ac:spMk id="21" creationId="{00000000-0000-0000-0000-000000000000}"/>
          </ac:spMkLst>
        </pc:spChg>
        <pc:grpChg chg="add del mod">
          <ac:chgData name="Andrey Potapov" userId="10ffae6e-656f-4a8a-9117-a53fb250c25f" providerId="ADAL" clId="{25FCBABD-5785-4A33-A9E7-09032E793A31}" dt="2019-02-10T16:02:50.460" v="11" actId="1076"/>
          <ac:grpSpMkLst>
            <pc:docMk/>
            <pc:sldMk cId="2884383248" sldId="522"/>
            <ac:grpSpMk id="19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02:46.316" v="9" actId="1076"/>
          <ac:grpSpMkLst>
            <pc:docMk/>
            <pc:sldMk cId="2884383248" sldId="522"/>
            <ac:grpSpMk id="24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02:48.099" v="10" actId="1076"/>
          <ac:grpSpMkLst>
            <pc:docMk/>
            <pc:sldMk cId="2884383248" sldId="522"/>
            <ac:grpSpMk id="51" creationId="{00000000-0000-0000-0000-000000000000}"/>
          </ac:grpSpMkLst>
        </pc:grpChg>
      </pc:sldChg>
      <pc:sldChg chg="del">
        <pc:chgData name="Andrey Potapov" userId="10ffae6e-656f-4a8a-9117-a53fb250c25f" providerId="ADAL" clId="{25FCBABD-5785-4A33-A9E7-09032E793A31}" dt="2019-02-10T16:06:22.887" v="43" actId="2696"/>
        <pc:sldMkLst>
          <pc:docMk/>
          <pc:sldMk cId="589998147" sldId="534"/>
        </pc:sldMkLst>
      </pc:sldChg>
      <pc:sldChg chg="del">
        <pc:chgData name="Andrey Potapov" userId="10ffae6e-656f-4a8a-9117-a53fb250c25f" providerId="ADAL" clId="{25FCBABD-5785-4A33-A9E7-09032E793A31}" dt="2019-02-10T16:06:24.232" v="44" actId="2696"/>
        <pc:sldMkLst>
          <pc:docMk/>
          <pc:sldMk cId="1701130160" sldId="535"/>
        </pc:sldMkLst>
      </pc:sldChg>
      <pc:sldChg chg="del">
        <pc:chgData name="Andrey Potapov" userId="10ffae6e-656f-4a8a-9117-a53fb250c25f" providerId="ADAL" clId="{25FCBABD-5785-4A33-A9E7-09032E793A31}" dt="2019-02-10T16:06:25.460" v="45" actId="2696"/>
        <pc:sldMkLst>
          <pc:docMk/>
          <pc:sldMk cId="1733443390" sldId="536"/>
        </pc:sldMkLst>
      </pc:sldChg>
      <pc:sldChg chg="del">
        <pc:chgData name="Andrey Potapov" userId="10ffae6e-656f-4a8a-9117-a53fb250c25f" providerId="ADAL" clId="{25FCBABD-5785-4A33-A9E7-09032E793A31}" dt="2019-02-10T16:06:28.352" v="46" actId="2696"/>
        <pc:sldMkLst>
          <pc:docMk/>
          <pc:sldMk cId="2272247557" sldId="537"/>
        </pc:sldMkLst>
      </pc:sldChg>
      <pc:sldChg chg="del">
        <pc:chgData name="Andrey Potapov" userId="10ffae6e-656f-4a8a-9117-a53fb250c25f" providerId="ADAL" clId="{25FCBABD-5785-4A33-A9E7-09032E793A31}" dt="2019-02-10T16:06:29.749" v="47" actId="2696"/>
        <pc:sldMkLst>
          <pc:docMk/>
          <pc:sldMk cId="2075140014" sldId="539"/>
        </pc:sldMkLst>
      </pc:sldChg>
      <pc:sldChg chg="del">
        <pc:chgData name="Andrey Potapov" userId="10ffae6e-656f-4a8a-9117-a53fb250c25f" providerId="ADAL" clId="{25FCBABD-5785-4A33-A9E7-09032E793A31}" dt="2019-02-10T16:06:31.404" v="48" actId="2696"/>
        <pc:sldMkLst>
          <pc:docMk/>
          <pc:sldMk cId="955214135" sldId="540"/>
        </pc:sldMkLst>
      </pc:sldChg>
      <pc:sldChg chg="del">
        <pc:chgData name="Andrey Potapov" userId="10ffae6e-656f-4a8a-9117-a53fb250c25f" providerId="ADAL" clId="{25FCBABD-5785-4A33-A9E7-09032E793A31}" dt="2019-02-10T16:06:32.460" v="49" actId="2696"/>
        <pc:sldMkLst>
          <pc:docMk/>
          <pc:sldMk cId="1266314326" sldId="541"/>
        </pc:sldMkLst>
      </pc:sldChg>
      <pc:sldChg chg="del">
        <pc:chgData name="Andrey Potapov" userId="10ffae6e-656f-4a8a-9117-a53fb250c25f" providerId="ADAL" clId="{25FCBABD-5785-4A33-A9E7-09032E793A31}" dt="2019-02-10T16:06:38.245" v="51" actId="2696"/>
        <pc:sldMkLst>
          <pc:docMk/>
          <pc:sldMk cId="3594983270" sldId="542"/>
        </pc:sldMkLst>
      </pc:sldChg>
      <pc:sldChg chg="addSp delSp modSp">
        <pc:chgData name="Andrey Potapov" userId="10ffae6e-656f-4a8a-9117-a53fb250c25f" providerId="ADAL" clId="{25FCBABD-5785-4A33-A9E7-09032E793A31}" dt="2019-02-10T16:16:24.664" v="138" actId="207"/>
        <pc:sldMkLst>
          <pc:docMk/>
          <pc:sldMk cId="2165690047" sldId="543"/>
        </pc:sldMkLst>
        <pc:spChg chg="mod">
          <ac:chgData name="Andrey Potapov" userId="10ffae6e-656f-4a8a-9117-a53fb250c25f" providerId="ADAL" clId="{25FCBABD-5785-4A33-A9E7-09032E793A31}" dt="2019-02-10T16:15:50.693" v="125" actId="1076"/>
          <ac:spMkLst>
            <pc:docMk/>
            <pc:sldMk cId="2165690047" sldId="543"/>
            <ac:spMk id="2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15:44.703" v="124" actId="1076"/>
          <ac:spMkLst>
            <pc:docMk/>
            <pc:sldMk cId="2165690047" sldId="543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5:12.745" v="33" actId="14100"/>
          <ac:spMkLst>
            <pc:docMk/>
            <pc:sldMk cId="2165690047" sldId="543"/>
            <ac:spMk id="2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5:31.026" v="39" actId="113"/>
          <ac:spMkLst>
            <pc:docMk/>
            <pc:sldMk cId="2165690047" sldId="543"/>
            <ac:spMk id="32" creationId="{D4C97BB7-0C84-40A7-BE9B-9A98E3B7BA17}"/>
          </ac:spMkLst>
        </pc:spChg>
        <pc:spChg chg="mod">
          <ac:chgData name="Andrey Potapov" userId="10ffae6e-656f-4a8a-9117-a53fb250c25f" providerId="ADAL" clId="{25FCBABD-5785-4A33-A9E7-09032E793A31}" dt="2019-02-10T16:16:14.709" v="137"/>
          <ac:spMkLst>
            <pc:docMk/>
            <pc:sldMk cId="2165690047" sldId="543"/>
            <ac:spMk id="40" creationId="{BD30FEC0-99D8-48A9-89FC-25C799613725}"/>
          </ac:spMkLst>
        </pc:spChg>
        <pc:spChg chg="mod">
          <ac:chgData name="Andrey Potapov" userId="10ffae6e-656f-4a8a-9117-a53fb250c25f" providerId="ADAL" clId="{25FCBABD-5785-4A33-A9E7-09032E793A31}" dt="2019-02-10T16:16:24.664" v="138" actId="207"/>
          <ac:spMkLst>
            <pc:docMk/>
            <pc:sldMk cId="2165690047" sldId="543"/>
            <ac:spMk id="41" creationId="{87F1F08F-7026-4BE2-99FD-485996DA1384}"/>
          </ac:spMkLst>
        </pc:spChg>
        <pc:grpChg chg="mod">
          <ac:chgData name="Andrey Potapov" userId="10ffae6e-656f-4a8a-9117-a53fb250c25f" providerId="ADAL" clId="{25FCBABD-5785-4A33-A9E7-09032E793A31}" dt="2019-02-10T16:15:58.333" v="129" actId="1076"/>
          <ac:grpSpMkLst>
            <pc:docMk/>
            <pc:sldMk cId="2165690047" sldId="543"/>
            <ac:grpSpMk id="15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0.693" v="125" actId="1076"/>
          <ac:grpSpMkLst>
            <pc:docMk/>
            <pc:sldMk cId="2165690047" sldId="543"/>
            <ac:grpSpMk id="18" creationId="{00000000-0000-0000-0000-000000000000}"/>
          </ac:grpSpMkLst>
        </pc:grpChg>
        <pc:grpChg chg="del">
          <ac:chgData name="Andrey Potapov" userId="10ffae6e-656f-4a8a-9117-a53fb250c25f" providerId="ADAL" clId="{25FCBABD-5785-4A33-A9E7-09032E793A31}" dt="2019-02-10T16:03:59.461" v="17" actId="478"/>
          <ac:grpSpMkLst>
            <pc:docMk/>
            <pc:sldMk cId="2165690047" sldId="543"/>
            <ac:grpSpMk id="19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0.693" v="125" actId="1076"/>
          <ac:grpSpMkLst>
            <pc:docMk/>
            <pc:sldMk cId="2165690047" sldId="543"/>
            <ac:grpSpMk id="24" creationId="{00000000-0000-0000-0000-000000000000}"/>
          </ac:grpSpMkLst>
        </pc:grpChg>
        <pc:grpChg chg="add mod">
          <ac:chgData name="Andrey Potapov" userId="10ffae6e-656f-4a8a-9117-a53fb250c25f" providerId="ADAL" clId="{25FCBABD-5785-4A33-A9E7-09032E793A31}" dt="2019-02-10T16:15:53.684" v="126" actId="1076"/>
          <ac:grpSpMkLst>
            <pc:docMk/>
            <pc:sldMk cId="2165690047" sldId="543"/>
            <ac:grpSpMk id="27" creationId="{C58C56D7-F864-4227-930E-3E44F0323A87}"/>
          </ac:grpSpMkLst>
        </pc:grpChg>
        <pc:grpChg chg="add mod">
          <ac:chgData name="Andrey Potapov" userId="10ffae6e-656f-4a8a-9117-a53fb250c25f" providerId="ADAL" clId="{25FCBABD-5785-4A33-A9E7-09032E793A31}" dt="2019-02-10T16:15:59.477" v="130" actId="1076"/>
          <ac:grpSpMkLst>
            <pc:docMk/>
            <pc:sldMk cId="2165690047" sldId="543"/>
            <ac:grpSpMk id="30" creationId="{A5D9D984-A737-41A5-8DA9-CEB8FAEEF62B}"/>
          </ac:grpSpMkLst>
        </pc:grpChg>
        <pc:grpChg chg="mod">
          <ac:chgData name="Andrey Potapov" userId="10ffae6e-656f-4a8a-9117-a53fb250c25f" providerId="ADAL" clId="{25FCBABD-5785-4A33-A9E7-09032E793A31}" dt="2019-02-10T16:15:54.829" v="127" actId="1076"/>
          <ac:grpSpMkLst>
            <pc:docMk/>
            <pc:sldMk cId="2165690047" sldId="543"/>
            <ac:grpSpMk id="31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6.804" v="128" actId="1076"/>
          <ac:grpSpMkLst>
            <pc:docMk/>
            <pc:sldMk cId="2165690047" sldId="543"/>
            <ac:grpSpMk id="35" creationId="{00000000-0000-0000-0000-000000000000}"/>
          </ac:grpSpMkLst>
        </pc:grpChg>
        <pc:grpChg chg="add mod">
          <ac:chgData name="Andrey Potapov" userId="10ffae6e-656f-4a8a-9117-a53fb250c25f" providerId="ADAL" clId="{25FCBABD-5785-4A33-A9E7-09032E793A31}" dt="2019-02-10T16:16:14.696" v="136"/>
          <ac:grpSpMkLst>
            <pc:docMk/>
            <pc:sldMk cId="2165690047" sldId="543"/>
            <ac:grpSpMk id="38" creationId="{E7A0EB58-3320-4AB1-9EC7-BDBE7E7388AF}"/>
          </ac:grpSpMkLst>
        </pc:grpChg>
      </pc:sldChg>
      <pc:sldChg chg="del">
        <pc:chgData name="Andrey Potapov" userId="10ffae6e-656f-4a8a-9117-a53fb250c25f" providerId="ADAL" clId="{25FCBABD-5785-4A33-A9E7-09032E793A31}" dt="2019-02-10T16:06:21.092" v="42" actId="2696"/>
        <pc:sldMkLst>
          <pc:docMk/>
          <pc:sldMk cId="1142008322" sldId="545"/>
        </pc:sldMkLst>
      </pc:sldChg>
      <pc:sldChg chg="delSp">
        <pc:chgData name="Andrey Potapov" userId="10ffae6e-656f-4a8a-9117-a53fb250c25f" providerId="ADAL" clId="{25FCBABD-5785-4A33-A9E7-09032E793A31}" dt="2019-02-10T16:14:44.859" v="110" actId="478"/>
        <pc:sldMkLst>
          <pc:docMk/>
          <pc:sldMk cId="3985773575" sldId="546"/>
        </pc:sldMkLst>
        <pc:spChg chg="del">
          <ac:chgData name="Andrey Potapov" userId="10ffae6e-656f-4a8a-9117-a53fb250c25f" providerId="ADAL" clId="{25FCBABD-5785-4A33-A9E7-09032E793A31}" dt="2019-02-10T16:14:44.859" v="110" actId="478"/>
          <ac:spMkLst>
            <pc:docMk/>
            <pc:sldMk cId="3985773575" sldId="546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37.407" v="108" actId="478"/>
        <pc:sldMkLst>
          <pc:docMk/>
          <pc:sldMk cId="253746703" sldId="548"/>
        </pc:sldMkLst>
        <pc:spChg chg="del">
          <ac:chgData name="Andrey Potapov" userId="10ffae6e-656f-4a8a-9117-a53fb250c25f" providerId="ADAL" clId="{25FCBABD-5785-4A33-A9E7-09032E793A31}" dt="2019-02-10T16:14:37.407" v="108" actId="478"/>
          <ac:spMkLst>
            <pc:docMk/>
            <pc:sldMk cId="253746703" sldId="548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33.613" v="107" actId="478"/>
        <pc:sldMkLst>
          <pc:docMk/>
          <pc:sldMk cId="2175395546" sldId="549"/>
        </pc:sldMkLst>
        <pc:spChg chg="del">
          <ac:chgData name="Andrey Potapov" userId="10ffae6e-656f-4a8a-9117-a53fb250c25f" providerId="ADAL" clId="{25FCBABD-5785-4A33-A9E7-09032E793A31}" dt="2019-02-10T16:14:33.613" v="107" actId="478"/>
          <ac:spMkLst>
            <pc:docMk/>
            <pc:sldMk cId="2175395546" sldId="549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4:16.414" v="102" actId="478"/>
        <pc:sldMkLst>
          <pc:docMk/>
          <pc:sldMk cId="986553755" sldId="550"/>
        </pc:sldMkLst>
        <pc:spChg chg="mod">
          <ac:chgData name="Andrey Potapov" userId="10ffae6e-656f-4a8a-9117-a53fb250c25f" providerId="ADAL" clId="{25FCBABD-5785-4A33-A9E7-09032E793A31}" dt="2019-02-10T16:13:22.304" v="89"/>
          <ac:spMkLst>
            <pc:docMk/>
            <pc:sldMk cId="986553755" sldId="550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16.414" v="102" actId="478"/>
          <ac:spMkLst>
            <pc:docMk/>
            <pc:sldMk cId="986553755" sldId="550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1.794" v="98" actId="478"/>
        <pc:sldMkLst>
          <pc:docMk/>
          <pc:sldMk cId="4255658240" sldId="551"/>
        </pc:sldMkLst>
        <pc:spChg chg="mod">
          <ac:chgData name="Andrey Potapov" userId="10ffae6e-656f-4a8a-9117-a53fb250c25f" providerId="ADAL" clId="{25FCBABD-5785-4A33-A9E7-09032E793A31}" dt="2019-02-10T16:13:35.053" v="92"/>
          <ac:spMkLst>
            <pc:docMk/>
            <pc:sldMk cId="4255658240" sldId="551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1.794" v="98" actId="478"/>
          <ac:spMkLst>
            <pc:docMk/>
            <pc:sldMk cId="4255658240" sldId="551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4:06.338" v="101" actId="478"/>
        <pc:sldMkLst>
          <pc:docMk/>
          <pc:sldMk cId="3332206311" sldId="552"/>
        </pc:sldMkLst>
        <pc:spChg chg="mod">
          <ac:chgData name="Andrey Potapov" userId="10ffae6e-656f-4a8a-9117-a53fb250c25f" providerId="ADAL" clId="{25FCBABD-5785-4A33-A9E7-09032E793A31}" dt="2019-02-10T16:13:26.697" v="90"/>
          <ac:spMkLst>
            <pc:docMk/>
            <pc:sldMk cId="3332206311" sldId="552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06.338" v="101" actId="478"/>
          <ac:spMkLst>
            <pc:docMk/>
            <pc:sldMk cId="3332206311" sldId="552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8.943" v="100" actId="478"/>
        <pc:sldMkLst>
          <pc:docMk/>
          <pc:sldMk cId="100998787" sldId="553"/>
        </pc:sldMkLst>
        <pc:spChg chg="mod">
          <ac:chgData name="Andrey Potapov" userId="10ffae6e-656f-4a8a-9117-a53fb250c25f" providerId="ADAL" clId="{25FCBABD-5785-4A33-A9E7-09032E793A31}" dt="2019-02-10T16:13:39.460" v="93"/>
          <ac:spMkLst>
            <pc:docMk/>
            <pc:sldMk cId="100998787" sldId="553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8.943" v="100" actId="478"/>
          <ac:spMkLst>
            <pc:docMk/>
            <pc:sldMk cId="100998787" sldId="553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5.373" v="99" actId="478"/>
        <pc:sldMkLst>
          <pc:docMk/>
          <pc:sldMk cId="373257751" sldId="554"/>
        </pc:sldMkLst>
        <pc:spChg chg="mod">
          <ac:chgData name="Andrey Potapov" userId="10ffae6e-656f-4a8a-9117-a53fb250c25f" providerId="ADAL" clId="{25FCBABD-5785-4A33-A9E7-09032E793A31}" dt="2019-02-10T16:13:45.002" v="97" actId="27636"/>
          <ac:spMkLst>
            <pc:docMk/>
            <pc:sldMk cId="373257751" sldId="554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5.373" v="99" actId="478"/>
          <ac:spMkLst>
            <pc:docMk/>
            <pc:sldMk cId="373257751" sldId="554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47.146" v="111" actId="478"/>
        <pc:sldMkLst>
          <pc:docMk/>
          <pc:sldMk cId="2679859917" sldId="558"/>
        </pc:sldMkLst>
        <pc:spChg chg="del">
          <ac:chgData name="Andrey Potapov" userId="10ffae6e-656f-4a8a-9117-a53fb250c25f" providerId="ADAL" clId="{25FCBABD-5785-4A33-A9E7-09032E793A31}" dt="2019-02-10T16:14:47.146" v="111" actId="478"/>
          <ac:spMkLst>
            <pc:docMk/>
            <pc:sldMk cId="2679859917" sldId="558"/>
            <ac:spMk id="25" creationId="{00000000-0000-0000-0000-000000000000}"/>
          </ac:spMkLst>
        </pc:spChg>
      </pc:sldChg>
      <pc:sldChg chg="modSp">
        <pc:chgData name="Andrey Potapov" userId="10ffae6e-656f-4a8a-9117-a53fb250c25f" providerId="ADAL" clId="{25FCBABD-5785-4A33-A9E7-09032E793A31}" dt="2019-02-10T16:13:30.983" v="91"/>
        <pc:sldMkLst>
          <pc:docMk/>
          <pc:sldMk cId="2807752211" sldId="559"/>
        </pc:sldMkLst>
        <pc:spChg chg="mod">
          <ac:chgData name="Andrey Potapov" userId="10ffae6e-656f-4a8a-9117-a53fb250c25f" providerId="ADAL" clId="{25FCBABD-5785-4A33-A9E7-09032E793A31}" dt="2019-02-10T16:13:30.983" v="91"/>
          <ac:spMkLst>
            <pc:docMk/>
            <pc:sldMk cId="2807752211" sldId="559"/>
            <ac:spMk id="13" creationId="{00000000-0000-0000-0000-000000000000}"/>
          </ac:spMkLst>
        </pc:spChg>
      </pc:sldChg>
      <pc:sldChg chg="del">
        <pc:chgData name="Andrey Potapov" userId="10ffae6e-656f-4a8a-9117-a53fb250c25f" providerId="ADAL" clId="{25FCBABD-5785-4A33-A9E7-09032E793A31}" dt="2019-02-10T16:06:34.627" v="50" actId="2696"/>
        <pc:sldMkLst>
          <pc:docMk/>
          <pc:sldMk cId="3884538991" sldId="560"/>
        </pc:sldMkLst>
      </pc:sldChg>
      <pc:sldChg chg="add del">
        <pc:chgData name="Andrey Potapov" userId="10ffae6e-656f-4a8a-9117-a53fb250c25f" providerId="ADAL" clId="{25FCBABD-5785-4A33-A9E7-09032E793A31}" dt="2019-02-10T16:05:34.906" v="40" actId="2696"/>
        <pc:sldMkLst>
          <pc:docMk/>
          <pc:sldMk cId="1707265406" sldId="561"/>
        </pc:sldMkLst>
      </pc:sldChg>
      <pc:sldChg chg="addSp modSp add">
        <pc:chgData name="Andrey Potapov" userId="10ffae6e-656f-4a8a-9117-a53fb250c25f" providerId="ADAL" clId="{25FCBABD-5785-4A33-A9E7-09032E793A31}" dt="2019-02-10T16:09:26.268" v="67" actId="1076"/>
        <pc:sldMkLst>
          <pc:docMk/>
          <pc:sldMk cId="3618546601" sldId="561"/>
        </pc:sldMkLst>
        <pc:spChg chg="add mod">
          <ac:chgData name="Andrey Potapov" userId="10ffae6e-656f-4a8a-9117-a53fb250c25f" providerId="ADAL" clId="{25FCBABD-5785-4A33-A9E7-09032E793A31}" dt="2019-02-10T16:09:26.268" v="67" actId="1076"/>
          <ac:spMkLst>
            <pc:docMk/>
            <pc:sldMk cId="3618546601" sldId="561"/>
            <ac:spMk id="4" creationId="{99FEE184-399E-423B-BEB8-A17C8F85016A}"/>
          </ac:spMkLst>
        </pc:spChg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138703428" sldId="562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2731331540" sldId="563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486349220" sldId="564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3457426463" sldId="565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2058125346" sldId="566"/>
        </pc:sldMkLst>
      </pc:sldChg>
      <pc:sldChg chg="addSp delSp add">
        <pc:chgData name="Andrey Potapov" userId="10ffae6e-656f-4a8a-9117-a53fb250c25f" providerId="ADAL" clId="{25FCBABD-5785-4A33-A9E7-09032E793A31}" dt="2019-02-10T16:15:20.628" v="119" actId="478"/>
        <pc:sldMkLst>
          <pc:docMk/>
          <pc:sldMk cId="102501556" sldId="567"/>
        </pc:sldMkLst>
        <pc:spChg chg="add del">
          <ac:chgData name="Andrey Potapov" userId="10ffae6e-656f-4a8a-9117-a53fb250c25f" providerId="ADAL" clId="{25FCBABD-5785-4A33-A9E7-09032E793A31}" dt="2019-02-10T16:15:20.628" v="119" actId="478"/>
          <ac:spMkLst>
            <pc:docMk/>
            <pc:sldMk cId="102501556" sldId="567"/>
            <ac:spMk id="25" creationId="{00000000-0000-0000-0000-000000000000}"/>
          </ac:spMkLst>
        </pc:spChg>
      </pc:sldChg>
      <pc:sldChg chg="addSp delSp add">
        <pc:chgData name="Andrey Potapov" userId="10ffae6e-656f-4a8a-9117-a53fb250c25f" providerId="ADAL" clId="{25FCBABD-5785-4A33-A9E7-09032E793A31}" dt="2019-02-10T16:15:21.599" v="120" actId="478"/>
        <pc:sldMkLst>
          <pc:docMk/>
          <pc:sldMk cId="940801216" sldId="568"/>
        </pc:sldMkLst>
        <pc:spChg chg="add del">
          <ac:chgData name="Andrey Potapov" userId="10ffae6e-656f-4a8a-9117-a53fb250c25f" providerId="ADAL" clId="{25FCBABD-5785-4A33-A9E7-09032E793A31}" dt="2019-02-10T16:15:21.599" v="120" actId="478"/>
          <ac:spMkLst>
            <pc:docMk/>
            <pc:sldMk cId="940801216" sldId="568"/>
            <ac:spMk id="25" creationId="{00000000-0000-0000-0000-000000000000}"/>
          </ac:spMkLst>
        </pc:spChg>
      </pc:sldChg>
      <pc:sldChg chg="delSp add">
        <pc:chgData name="Andrey Potapov" userId="10ffae6e-656f-4a8a-9117-a53fb250c25f" providerId="ADAL" clId="{25FCBABD-5785-4A33-A9E7-09032E793A31}" dt="2019-02-10T16:15:10.558" v="116" actId="478"/>
        <pc:sldMkLst>
          <pc:docMk/>
          <pc:sldMk cId="845077715" sldId="569"/>
        </pc:sldMkLst>
        <pc:spChg chg="del">
          <ac:chgData name="Andrey Potapov" userId="10ffae6e-656f-4a8a-9117-a53fb250c25f" providerId="ADAL" clId="{25FCBABD-5785-4A33-A9E7-09032E793A31}" dt="2019-02-10T16:15:10.558" v="116" actId="478"/>
          <ac:spMkLst>
            <pc:docMk/>
            <pc:sldMk cId="845077715" sldId="569"/>
            <ac:spMk id="25" creationId="{00000000-0000-0000-0000-000000000000}"/>
          </ac:spMkLst>
        </pc:spChg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1210139453" sldId="570"/>
        </pc:sldMkLst>
      </pc:sldChg>
      <pc:sldChg chg="addSp delSp modSp add">
        <pc:chgData name="Andrey Potapov" userId="10ffae6e-656f-4a8a-9117-a53fb250c25f" providerId="ADAL" clId="{25FCBABD-5785-4A33-A9E7-09032E793A31}" dt="2019-02-10T16:15:02.099" v="115" actId="478"/>
        <pc:sldMkLst>
          <pc:docMk/>
          <pc:sldMk cId="1965396571" sldId="571"/>
        </pc:sldMkLst>
        <pc:spChg chg="add mod">
          <ac:chgData name="Andrey Potapov" userId="10ffae6e-656f-4a8a-9117-a53fb250c25f" providerId="ADAL" clId="{25FCBABD-5785-4A33-A9E7-09032E793A31}" dt="2019-02-10T16:09:37.124" v="69" actId="1076"/>
          <ac:spMkLst>
            <pc:docMk/>
            <pc:sldMk cId="1965396571" sldId="571"/>
            <ac:spMk id="4" creationId="{5F146FC7-891D-44A6-8992-AACA59012264}"/>
          </ac:spMkLst>
        </pc:spChg>
        <pc:spChg chg="mod">
          <ac:chgData name="Andrey Potapov" userId="10ffae6e-656f-4a8a-9117-a53fb250c25f" providerId="ADAL" clId="{25FCBABD-5785-4A33-A9E7-09032E793A31}" dt="2019-02-10T16:07:08.198" v="53"/>
          <ac:spMkLst>
            <pc:docMk/>
            <pc:sldMk cId="1965396571" sldId="571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5:02.099" v="115" actId="478"/>
          <ac:spMkLst>
            <pc:docMk/>
            <pc:sldMk cId="1965396571" sldId="571"/>
            <ac:spMk id="25" creationId="{00000000-0000-0000-0000-000000000000}"/>
          </ac:spMkLst>
        </pc:spChg>
      </pc:sldChg>
      <pc:sldChg chg="addSp delSp modSp add">
        <pc:chgData name="Andrey Potapov" userId="10ffae6e-656f-4a8a-9117-a53fb250c25f" providerId="ADAL" clId="{25FCBABD-5785-4A33-A9E7-09032E793A31}" dt="2019-02-10T16:14:53.959" v="114" actId="478"/>
        <pc:sldMkLst>
          <pc:docMk/>
          <pc:sldMk cId="2912638631" sldId="572"/>
        </pc:sldMkLst>
        <pc:spChg chg="add mod">
          <ac:chgData name="Andrey Potapov" userId="10ffae6e-656f-4a8a-9117-a53fb250c25f" providerId="ADAL" clId="{25FCBABD-5785-4A33-A9E7-09032E793A31}" dt="2019-02-10T16:09:49.004" v="71" actId="1076"/>
          <ac:spMkLst>
            <pc:docMk/>
            <pc:sldMk cId="2912638631" sldId="572"/>
            <ac:spMk id="4" creationId="{29706418-830B-4449-9F31-B965BC85A79E}"/>
          </ac:spMkLst>
        </pc:spChg>
        <pc:spChg chg="mod">
          <ac:chgData name="Andrey Potapov" userId="10ffae6e-656f-4a8a-9117-a53fb250c25f" providerId="ADAL" clId="{25FCBABD-5785-4A33-A9E7-09032E793A31}" dt="2019-02-10T16:07:39.116" v="56"/>
          <ac:spMkLst>
            <pc:docMk/>
            <pc:sldMk cId="2912638631" sldId="572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53.959" v="114" actId="478"/>
          <ac:spMkLst>
            <pc:docMk/>
            <pc:sldMk cId="2912638631" sldId="572"/>
            <ac:spMk id="25" creationId="{00000000-0000-0000-0000-000000000000}"/>
          </ac:spMkLst>
        </pc:spChg>
      </pc:sldChg>
      <pc:sldChg chg="addSp delSp modSp add">
        <pc:chgData name="Andrey Potapov" userId="10ffae6e-656f-4a8a-9117-a53fb250c25f" providerId="ADAL" clId="{25FCBABD-5785-4A33-A9E7-09032E793A31}" dt="2019-02-10T16:14:40.767" v="109" actId="478"/>
        <pc:sldMkLst>
          <pc:docMk/>
          <pc:sldMk cId="2820961222" sldId="573"/>
        </pc:sldMkLst>
        <pc:spChg chg="add del">
          <ac:chgData name="Andrey Potapov" userId="10ffae6e-656f-4a8a-9117-a53fb250c25f" providerId="ADAL" clId="{25FCBABD-5785-4A33-A9E7-09032E793A31}" dt="2019-02-10T16:10:12.632" v="73"/>
          <ac:spMkLst>
            <pc:docMk/>
            <pc:sldMk cId="2820961222" sldId="573"/>
            <ac:spMk id="2" creationId="{0F37705F-9A92-4499-B216-9B8ED92BC442}"/>
          </ac:spMkLst>
        </pc:spChg>
        <pc:spChg chg="add">
          <ac:chgData name="Andrey Potapov" userId="10ffae6e-656f-4a8a-9117-a53fb250c25f" providerId="ADAL" clId="{25FCBABD-5785-4A33-A9E7-09032E793A31}" dt="2019-02-10T16:10:23.927" v="76"/>
          <ac:spMkLst>
            <pc:docMk/>
            <pc:sldMk cId="2820961222" sldId="573"/>
            <ac:spMk id="5" creationId="{65E261E0-9D26-4723-9C83-F1528D6CB8C7}"/>
          </ac:spMkLst>
        </pc:spChg>
        <pc:spChg chg="mod">
          <ac:chgData name="Andrey Potapov" userId="10ffae6e-656f-4a8a-9117-a53fb250c25f" providerId="ADAL" clId="{25FCBABD-5785-4A33-A9E7-09032E793A31}" dt="2019-02-10T16:10:17.749" v="74"/>
          <ac:spMkLst>
            <pc:docMk/>
            <pc:sldMk cId="2820961222" sldId="573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40.767" v="109" actId="478"/>
          <ac:spMkLst>
            <pc:docMk/>
            <pc:sldMk cId="2820961222" sldId="573"/>
            <ac:spMk id="25" creationId="{00000000-0000-0000-0000-000000000000}"/>
          </ac:spMkLst>
        </pc:spChg>
      </pc:sldChg>
      <pc:sldChg chg="modSp add">
        <pc:chgData name="Andrey Potapov" userId="10ffae6e-656f-4a8a-9117-a53fb250c25f" providerId="ADAL" clId="{25FCBABD-5785-4A33-A9E7-09032E793A31}" dt="2019-02-10T16:11:01.055" v="79"/>
        <pc:sldMkLst>
          <pc:docMk/>
          <pc:sldMk cId="928447537" sldId="574"/>
        </pc:sldMkLst>
        <pc:spChg chg="mod">
          <ac:chgData name="Andrey Potapov" userId="10ffae6e-656f-4a8a-9117-a53fb250c25f" providerId="ADAL" clId="{25FCBABD-5785-4A33-A9E7-09032E793A31}" dt="2019-02-10T16:10:59.455" v="78"/>
          <ac:spMkLst>
            <pc:docMk/>
            <pc:sldMk cId="928447537" sldId="574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11:01.055" v="79"/>
          <ac:spMkLst>
            <pc:docMk/>
            <pc:sldMk cId="928447537" sldId="574"/>
            <ac:spMk id="25" creationId="{00000000-0000-0000-0000-000000000000}"/>
          </ac:spMkLst>
        </pc:spChg>
      </pc:sldChg>
      <pc:sldChg chg="delSp add del">
        <pc:chgData name="Andrey Potapov" userId="10ffae6e-656f-4a8a-9117-a53fb250c25f" providerId="ADAL" clId="{25FCBABD-5785-4A33-A9E7-09032E793A31}" dt="2019-02-10T16:14:30.562" v="106" actId="2696"/>
        <pc:sldMkLst>
          <pc:docMk/>
          <pc:sldMk cId="2078382909" sldId="575"/>
        </pc:sldMkLst>
        <pc:spChg chg="del">
          <ac:chgData name="Andrey Potapov" userId="10ffae6e-656f-4a8a-9117-a53fb250c25f" providerId="ADAL" clId="{25FCBABD-5785-4A33-A9E7-09032E793A31}" dt="2019-02-10T16:14:25.285" v="105" actId="478"/>
          <ac:spMkLst>
            <pc:docMk/>
            <pc:sldMk cId="2078382909" sldId="575"/>
            <ac:spMk id="25" creationId="{00000000-0000-0000-0000-000000000000}"/>
          </ac:spMkLst>
        </pc:spChg>
      </pc:sldChg>
      <pc:sldChg chg="delSp modSp add">
        <pc:chgData name="Andrey Potapov" userId="10ffae6e-656f-4a8a-9117-a53fb250c25f" providerId="ADAL" clId="{25FCBABD-5785-4A33-A9E7-09032E793A31}" dt="2019-02-10T16:14:22.450" v="104" actId="478"/>
        <pc:sldMkLst>
          <pc:docMk/>
          <pc:sldMk cId="2752459996" sldId="576"/>
        </pc:sldMkLst>
        <pc:spChg chg="del">
          <ac:chgData name="Andrey Potapov" userId="10ffae6e-656f-4a8a-9117-a53fb250c25f" providerId="ADAL" clId="{25FCBABD-5785-4A33-A9E7-09032E793A31}" dt="2019-02-10T16:11:09.719" v="82" actId="478"/>
          <ac:spMkLst>
            <pc:docMk/>
            <pc:sldMk cId="2752459996" sldId="576"/>
            <ac:spMk id="5" creationId="{65E261E0-9D26-4723-9C83-F1528D6CB8C7}"/>
          </ac:spMkLst>
        </pc:spChg>
        <pc:spChg chg="mod">
          <ac:chgData name="Andrey Potapov" userId="10ffae6e-656f-4a8a-9117-a53fb250c25f" providerId="ADAL" clId="{25FCBABD-5785-4A33-A9E7-09032E793A31}" dt="2019-02-10T16:12:56.919" v="83"/>
          <ac:spMkLst>
            <pc:docMk/>
            <pc:sldMk cId="2752459996" sldId="576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22.450" v="104" actId="478"/>
          <ac:spMkLst>
            <pc:docMk/>
            <pc:sldMk cId="2752459996" sldId="576"/>
            <ac:spMk id="25" creationId="{00000000-0000-0000-0000-000000000000}"/>
          </ac:spMkLst>
        </pc:spChg>
      </pc:sldChg>
      <pc:sldChg chg="delSp modSp add ord">
        <pc:chgData name="Andrey Potapov" userId="10ffae6e-656f-4a8a-9117-a53fb250c25f" providerId="ADAL" clId="{25FCBABD-5785-4A33-A9E7-09032E793A31}" dt="2019-02-10T16:14:19.276" v="103" actId="478"/>
        <pc:sldMkLst>
          <pc:docMk/>
          <pc:sldMk cId="2094965628" sldId="577"/>
        </pc:sldMkLst>
        <pc:spChg chg="mod">
          <ac:chgData name="Andrey Potapov" userId="10ffae6e-656f-4a8a-9117-a53fb250c25f" providerId="ADAL" clId="{25FCBABD-5785-4A33-A9E7-09032E793A31}" dt="2019-02-10T16:13:10.656" v="86"/>
          <ac:spMkLst>
            <pc:docMk/>
            <pc:sldMk cId="2094965628" sldId="577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19.276" v="103" actId="478"/>
          <ac:spMkLst>
            <pc:docMk/>
            <pc:sldMk cId="2094965628" sldId="577"/>
            <ac:spMk id="25" creationId="{00000000-0000-0000-0000-000000000000}"/>
          </ac:spMkLst>
        </pc:spChg>
      </pc:sldChg>
    </pc:docChg>
  </pc:docChgLst>
  <pc:docChgLst>
    <pc:chgData name="Andrey Potapov" userId="10ffae6e-656f-4a8a-9117-a53fb250c25f" providerId="ADAL" clId="{7F595614-56E2-46EB-9B36-2E96A0ABA574}"/>
    <pc:docChg chg="addSld delSld modSld">
      <pc:chgData name="Andrey Potapov" userId="10ffae6e-656f-4a8a-9117-a53fb250c25f" providerId="ADAL" clId="{7F595614-56E2-46EB-9B36-2E96A0ABA574}" dt="2019-02-07T09:46:44.932" v="7"/>
      <pc:docMkLst>
        <pc:docMk/>
      </pc:docMkLst>
      <pc:sldChg chg="modSp add">
        <pc:chgData name="Andrey Potapov" userId="10ffae6e-656f-4a8a-9117-a53fb250c25f" providerId="ADAL" clId="{7F595614-56E2-46EB-9B36-2E96A0ABA574}" dt="2019-02-07T09:46:26.603" v="6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7F595614-56E2-46EB-9B36-2E96A0ABA574}" dt="2019-02-07T09:46:23.082" v="4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7F595614-56E2-46EB-9B36-2E96A0ABA574}" dt="2019-02-07T09:46:26.603" v="6" actId="20577"/>
          <ac:spMkLst>
            <pc:docMk/>
            <pc:sldMk cId="4274838601" sldId="451"/>
            <ac:spMk id="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2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52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8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0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7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9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6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3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if what’s supposed to be a scalar subquery returns in practice more than one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value, the code fails at run time. If the scalar subquery returns an empty set, it is converted to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8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7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60399" y="4412952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November 25,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DCE6A-972A-4C62-9A3B-017FF178E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952"/>
            <a:ext cx="5628443" cy="3166000"/>
          </a:xfrm>
          <a:prstGeom prst="rect">
            <a:avLst/>
          </a:prstGeom>
        </p:spPr>
      </p:pic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5067908" y="1742303"/>
            <a:ext cx="3358810" cy="1237739"/>
          </a:xfrm>
        </p:spPr>
      </p:pic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38653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Derived Tables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4" y="1401259"/>
            <a:ext cx="7686675" cy="2457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252" y="3077936"/>
            <a:ext cx="2864221" cy="1674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473" y="3123894"/>
            <a:ext cx="1957279" cy="14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2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57451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CTEs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6" y="1950973"/>
            <a:ext cx="160020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807" y="1837897"/>
            <a:ext cx="6257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2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85794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CTEs recursive form</a:t>
            </a:r>
            <a:endParaRPr lang="en-US" b="1" dirty="0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r>
              <a:rPr lang="en-US" sz="1400"/>
              <a:t> recursive form</a:t>
            </a:r>
            <a:endParaRPr lang="en-US" sz="1400" i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60" y="1756881"/>
            <a:ext cx="5946669" cy="25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61504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Apply</a:t>
            </a:r>
            <a:endParaRPr lang="en-US" b="1">
              <a:latin typeface="Segoe-Bold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/>
              <a:t>CROSS APPLY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/>
              <a:t>OUTER APP LY</a:t>
            </a: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736646"/>
            <a:ext cx="2692400" cy="4048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462" y="765722"/>
            <a:ext cx="2600141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706418-830B-4449-9F31-B965BC85A79E}"/>
              </a:ext>
            </a:extLst>
          </p:cNvPr>
          <p:cNvSpPr/>
          <p:nvPr/>
        </p:nvSpPr>
        <p:spPr>
          <a:xfrm>
            <a:off x="522456" y="1746396"/>
            <a:ext cx="1657804" cy="1656227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91263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pic>
        <p:nvPicPr>
          <p:cNvPr id="1026" name="Picture 2" descr="http://www.softwaretestingclass.com/wp-content/uploads/2013/06/sql_group_by_with_aggregate_func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32" y="878129"/>
            <a:ext cx="5617968" cy="38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2155371" y="1387929"/>
            <a:ext cx="424543" cy="30534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73484" y="1101492"/>
            <a:ext cx="2674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"/>
              </a:rPr>
              <a:t>SUM, COUNT, AVG, MIN, MAX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117" y="4557437"/>
            <a:ext cx="3021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Aggregate Functions (Transact-SQL)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6720" y="4602187"/>
            <a:ext cx="4453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https://msdn.microsoft.com/en-us/library/ms173454.aspx</a:t>
            </a:r>
          </a:p>
        </p:txBody>
      </p: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117" y="4557437"/>
            <a:ext cx="3021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Aggregate Functions (Transact-SQL)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6720" y="4602187"/>
            <a:ext cx="4453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https://msdn.microsoft.com/en-us/library/ms173454.aspx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62" y="728502"/>
            <a:ext cx="3869504" cy="38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5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1847850"/>
            <a:ext cx="47720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7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Pivoting and Unpivoting 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E261E0-9D26-4723-9C83-F1528D6CB8C7}"/>
              </a:ext>
            </a:extLst>
          </p:cNvPr>
          <p:cNvSpPr/>
          <p:nvPr/>
        </p:nvSpPr>
        <p:spPr>
          <a:xfrm>
            <a:off x="522456" y="1746396"/>
            <a:ext cx="1657804" cy="1629850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82096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Grouping and Windowing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632" y="195081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LucidaSansTypewriterStd"/>
              </a:rPr>
              <a:t>WITH </a:t>
            </a:r>
            <a:r>
              <a:rPr lang="en-US" sz="800" dirty="0" err="1">
                <a:latin typeface="LucidaSansTypewriterStd"/>
              </a:rPr>
              <a:t>PivotData</a:t>
            </a:r>
            <a:r>
              <a:rPr lang="en-US" sz="800" dirty="0">
                <a:latin typeface="LucidaSansTypewriterStd"/>
              </a:rPr>
              <a:t> AS</a:t>
            </a:r>
          </a:p>
          <a:p>
            <a:r>
              <a:rPr lang="en-US" sz="800" dirty="0">
                <a:latin typeface="LucidaSansTypewriterStd"/>
              </a:rPr>
              <a:t>(</a:t>
            </a:r>
          </a:p>
          <a:p>
            <a:r>
              <a:rPr lang="en-US" sz="800" dirty="0">
                <a:latin typeface="LucidaSansTypewriterStd"/>
              </a:rPr>
              <a:t>SELECT</a:t>
            </a:r>
          </a:p>
          <a:p>
            <a:r>
              <a:rPr lang="en-US" sz="800" dirty="0">
                <a:latin typeface="LucidaSansTypewriterStd"/>
              </a:rPr>
              <a:t>&lt; grouping column &gt;,</a:t>
            </a:r>
          </a:p>
          <a:p>
            <a:r>
              <a:rPr lang="en-US" sz="800" dirty="0">
                <a:latin typeface="LucidaSansTypewriterStd"/>
              </a:rPr>
              <a:t>&lt; spreading column &gt;,</a:t>
            </a:r>
          </a:p>
          <a:p>
            <a:r>
              <a:rPr lang="en-US" sz="800" dirty="0">
                <a:latin typeface="LucidaSansTypewriterStd"/>
              </a:rPr>
              <a:t>&lt; aggregation column &gt;</a:t>
            </a:r>
          </a:p>
          <a:p>
            <a:r>
              <a:rPr lang="en-US" sz="800" dirty="0">
                <a:latin typeface="LucidaSansTypewriterStd"/>
              </a:rPr>
              <a:t>FROM &lt; source table &gt;</a:t>
            </a:r>
          </a:p>
          <a:p>
            <a:r>
              <a:rPr lang="en-US" sz="800" dirty="0">
                <a:latin typeface="LucidaSansTypewriterStd"/>
              </a:rPr>
              <a:t>)</a:t>
            </a:r>
          </a:p>
          <a:p>
            <a:r>
              <a:rPr lang="en-US" sz="800" dirty="0">
                <a:latin typeface="LucidaSansTypewriterStd"/>
              </a:rPr>
              <a:t>SELECT &lt; select list &gt;</a:t>
            </a:r>
          </a:p>
          <a:p>
            <a:r>
              <a:rPr lang="en-US" sz="800" dirty="0">
                <a:latin typeface="LucidaSansTypewriterStd"/>
              </a:rPr>
              <a:t>FROM </a:t>
            </a:r>
            <a:r>
              <a:rPr lang="en-US" sz="800" dirty="0" err="1">
                <a:latin typeface="LucidaSansTypewriterStd"/>
              </a:rPr>
              <a:t>PivotData</a:t>
            </a:r>
            <a:endParaRPr lang="en-US" sz="800" dirty="0">
              <a:latin typeface="LucidaSansTypewriterStd"/>
            </a:endParaRPr>
          </a:p>
          <a:p>
            <a:r>
              <a:rPr lang="en-US" sz="800" dirty="0">
                <a:latin typeface="LucidaSansTypewriterStd"/>
              </a:rPr>
              <a:t>PIVOT( &lt; aggregate function &gt;(&lt; aggregation column &gt;)</a:t>
            </a:r>
          </a:p>
          <a:p>
            <a:r>
              <a:rPr lang="en-US" sz="800" dirty="0">
                <a:latin typeface="LucidaSansTypewriterStd"/>
              </a:rPr>
              <a:t>FOR &lt; spreading column &gt; IN (&lt; distinct spreading values &gt;) ) AS P;</a:t>
            </a:r>
            <a:endParaRPr lang="en-US" dirty="0"/>
          </a:p>
        </p:txBody>
      </p:sp>
      <p:pic>
        <p:nvPicPr>
          <p:cNvPr id="2050" name="Picture 2" descr="http://sqlhints.com/wp-content/uploads/2014/03/UNPIVOT-Example-in-Sql-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421" y="1317902"/>
            <a:ext cx="5329202" cy="30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B9B2BD-5B4A-49B8-B21D-D8AF61AC9DA7}"/>
              </a:ext>
            </a:extLst>
          </p:cNvPr>
          <p:cNvSpPr/>
          <p:nvPr/>
        </p:nvSpPr>
        <p:spPr>
          <a:xfrm>
            <a:off x="167632" y="415338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LucidaSansTypewriterStd"/>
              </a:rPr>
              <a:t>SELECT &lt; column list &gt;, &lt; names column &gt;, &lt; values column &gt;</a:t>
            </a:r>
          </a:p>
          <a:p>
            <a:r>
              <a:rPr lang="en-US" sz="800" dirty="0">
                <a:latin typeface="LucidaSansTypewriterStd"/>
              </a:rPr>
              <a:t>FROM &lt; source table &gt;</a:t>
            </a:r>
          </a:p>
          <a:p>
            <a:r>
              <a:rPr lang="en-US" sz="800" dirty="0">
                <a:latin typeface="LucidaSansTypewriterStd"/>
              </a:rPr>
              <a:t>UNPIVOT( &lt; values column &gt; FOR &lt; names column &gt; IN( &lt;source columns&gt; ) ) AS U;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PREVIOUS PART: S20E03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85773" y="919482"/>
            <a:ext cx="7840717" cy="362731"/>
            <a:chOff x="448467" y="1385345"/>
            <a:chExt cx="10454288" cy="483641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Getting Started with the SELECT Statement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5773" y="3248771"/>
            <a:ext cx="7840717" cy="362731"/>
            <a:chOff x="448467" y="1385345"/>
            <a:chExt cx="10454288" cy="483641"/>
          </a:xfrm>
        </p:grpSpPr>
        <p:sp>
          <p:nvSpPr>
            <p:cNvPr id="52" name="TextBox 51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Working with Git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5773" y="2648314"/>
            <a:ext cx="7840717" cy="362731"/>
            <a:chOff x="448467" y="1385345"/>
            <a:chExt cx="10454288" cy="483641"/>
          </a:xfrm>
        </p:grpSpPr>
        <p:sp>
          <p:nvSpPr>
            <p:cNvPr id="25" name="TextBox 24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Design for OLTP Database </a:t>
              </a:r>
              <a:r>
                <a:rPr lang="en-US" sz="1600" b="1"/>
                <a:t>(Web Store</a:t>
              </a:r>
              <a:r>
                <a:rPr lang="en-US" sz="1600" b="1" dirty="0"/>
                <a:t>) 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5773" y="1495759"/>
            <a:ext cx="7840717" cy="362731"/>
            <a:chOff x="448467" y="1385345"/>
            <a:chExt cx="10454288" cy="483640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Filtering and Sorting Data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73" y="2072036"/>
            <a:ext cx="7840717" cy="362729"/>
            <a:chOff x="448467" y="1385345"/>
            <a:chExt cx="10454288" cy="483637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417577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Combining Sets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83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EAV pattern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115461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EAV pattern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E261E0-9D26-4723-9C83-F1528D6CB8C7}"/>
              </a:ext>
            </a:extLst>
          </p:cNvPr>
          <p:cNvSpPr/>
          <p:nvPr/>
        </p:nvSpPr>
        <p:spPr>
          <a:xfrm>
            <a:off x="522456" y="1746396"/>
            <a:ext cx="1657804" cy="1682604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92844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EAV pattern</a:t>
            </a:r>
          </a:p>
        </p:txBody>
      </p:sp>
    </p:spTree>
    <p:extLst>
      <p:ext uri="{BB962C8B-B14F-4D97-AF65-F5344CB8AC3E}">
        <p14:creationId xmlns:p14="http://schemas.microsoft.com/office/powerpoint/2010/main" val="275245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>
            <a:normAutofit/>
          </a:bodyPr>
          <a:lstStyle/>
          <a:p>
            <a:r>
              <a:rPr lang="en-US" dirty="0"/>
              <a:t>S20E04 AGENDA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3061" y="2233552"/>
            <a:ext cx="7840717" cy="348438"/>
            <a:chOff x="448467" y="1407065"/>
            <a:chExt cx="10454288" cy="464582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78"/>
              <a:ext cx="9910939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Grouping and Windowing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40706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4056" y="2822899"/>
            <a:ext cx="7840717" cy="362732"/>
            <a:chOff x="448467" y="1385345"/>
            <a:chExt cx="10454288" cy="483642"/>
          </a:xfrm>
        </p:grpSpPr>
        <p:sp>
          <p:nvSpPr>
            <p:cNvPr id="36" name="TextBox 35"/>
            <p:cNvSpPr txBox="1"/>
            <p:nvPr/>
          </p:nvSpPr>
          <p:spPr>
            <a:xfrm>
              <a:off x="991816" y="1417581"/>
              <a:ext cx="9910939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Writing Grouped Queries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4056" y="3382992"/>
            <a:ext cx="7840717" cy="362729"/>
            <a:chOff x="448467" y="1385345"/>
            <a:chExt cx="10454288" cy="483636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417576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Pivoting and </a:t>
              </a:r>
              <a:r>
                <a:rPr lang="en-US" sz="1600" b="1" dirty="0" err="1"/>
                <a:t>Unpivoting</a:t>
              </a:r>
              <a:r>
                <a:rPr lang="en-US" sz="1600" b="1" dirty="0"/>
                <a:t> Data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0" y="209989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3061" y="980582"/>
            <a:ext cx="7840717" cy="362729"/>
            <a:chOff x="448467" y="1385345"/>
            <a:chExt cx="10454288" cy="483636"/>
          </a:xfrm>
        </p:grpSpPr>
        <p:sp>
          <p:nvSpPr>
            <p:cNvPr id="22" name="TextBox 21"/>
            <p:cNvSpPr txBox="1"/>
            <p:nvPr/>
          </p:nvSpPr>
          <p:spPr>
            <a:xfrm>
              <a:off x="991816" y="1417577"/>
              <a:ext cx="9910939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Using Set Operators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48467" y="1385345"/>
              <a:ext cx="464583" cy="464581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8C56D7-F864-4227-930E-3E44F0323A87}"/>
              </a:ext>
            </a:extLst>
          </p:cNvPr>
          <p:cNvGrpSpPr/>
          <p:nvPr/>
        </p:nvGrpSpPr>
        <p:grpSpPr>
          <a:xfrm>
            <a:off x="283061" y="1605906"/>
            <a:ext cx="8453427" cy="362728"/>
            <a:chOff x="448467" y="1385345"/>
            <a:chExt cx="11271234" cy="4836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4B085C-A1E9-4961-861D-A2C8B1108665}"/>
                </a:ext>
              </a:extLst>
            </p:cNvPr>
            <p:cNvSpPr txBox="1"/>
            <p:nvPr/>
          </p:nvSpPr>
          <p:spPr>
            <a:xfrm>
              <a:off x="991816" y="1417577"/>
              <a:ext cx="10727885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Using Subqueries, Table Expressions, and the APPLY Operator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0383654-D49E-4151-BA6E-AA69835F0CFF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D9D984-A737-41A5-8DA9-CEB8FAEEF62B}"/>
              </a:ext>
            </a:extLst>
          </p:cNvPr>
          <p:cNvGrpSpPr/>
          <p:nvPr/>
        </p:nvGrpSpPr>
        <p:grpSpPr>
          <a:xfrm>
            <a:off x="283061" y="3957378"/>
            <a:ext cx="7840717" cy="362731"/>
            <a:chOff x="448467" y="1385345"/>
            <a:chExt cx="10454288" cy="48364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C97BB7-0C84-40A7-BE9B-9A98E3B7BA17}"/>
                </a:ext>
              </a:extLst>
            </p:cNvPr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 dirty="0"/>
                <a:t>Design for OLTP Database (Web Store) EAV pattern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1C939A-620F-4376-896E-FB0FF958FB84}"/>
                </a:ext>
              </a:extLst>
            </p:cNvPr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69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Set Operators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146FC7-891D-44A6-8992-AACA59012264}"/>
              </a:ext>
            </a:extLst>
          </p:cNvPr>
          <p:cNvSpPr/>
          <p:nvPr/>
        </p:nvSpPr>
        <p:spPr>
          <a:xfrm>
            <a:off x="491207" y="1761265"/>
            <a:ext cx="1657804" cy="1658943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9653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Set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50" y="1195243"/>
            <a:ext cx="242887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291" y="1082442"/>
            <a:ext cx="3009900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50" y="3094143"/>
            <a:ext cx="248602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578" y="3160818"/>
            <a:ext cx="22193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456708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FEE184-399E-423B-BEB8-A17C8F85016A}"/>
              </a:ext>
            </a:extLst>
          </p:cNvPr>
          <p:cNvSpPr/>
          <p:nvPr/>
        </p:nvSpPr>
        <p:spPr>
          <a:xfrm>
            <a:off x="454036" y="1611698"/>
            <a:ext cx="1657804" cy="1667834"/>
          </a:xfrm>
          <a:prstGeom prst="ellipse">
            <a:avLst/>
          </a:prstGeom>
          <a:solidFill>
            <a:srgbClr val="B227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361854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236186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Self-Contained Subqueries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Self-contained subqueries are subqueries that have no dependency on the outer query.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763" y="1401259"/>
            <a:ext cx="3209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202837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Correlated Subqueries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Correlated subqueries are subqueries where the inner query has a reference to a column from the table in the outer query.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44" y="1249229"/>
            <a:ext cx="31337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Segoe-Bold"/>
              </a:rPr>
              <a:t>Using Subqueries, Table Expressions, and the APPLY Operator</a:t>
            </a:r>
            <a:endParaRPr lang="en-US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68315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Table Expressions</a:t>
            </a:r>
            <a:endParaRPr lang="en-US" b="1">
              <a:latin typeface="Segoe-Bold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815" y="1649834"/>
            <a:ext cx="4101955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i="1" dirty="0"/>
              <a:t>Table expressions </a:t>
            </a:r>
            <a:r>
              <a:rPr lang="en-US" dirty="0"/>
              <a:t>are named queries.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Derived tables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Common table expressions (CTEs)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Views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Inline table-valued functions</a:t>
            </a:r>
          </a:p>
        </p:txBody>
      </p:sp>
    </p:spTree>
    <p:extLst>
      <p:ext uri="{BB962C8B-B14F-4D97-AF65-F5344CB8AC3E}">
        <p14:creationId xmlns:p14="http://schemas.microsoft.com/office/powerpoint/2010/main" val="48634922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77C09E-2BB8-488C-BA40-96552CF4F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609121fb-01d0-49fe-b3fd-9a3e3a0646a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8fb4810-c3cf-44db-bdf0-77d94482a97a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5191</TotalTime>
  <Words>483</Words>
  <Application>Microsoft Office PowerPoint</Application>
  <PresentationFormat>On-screen Show (16:9)</PresentationFormat>
  <Paragraphs>101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Lucida Grande</vt:lpstr>
      <vt:lpstr>LucidaSansTypewriterStd</vt:lpstr>
      <vt:lpstr>Segoe</vt:lpstr>
      <vt:lpstr>Segoe UI</vt:lpstr>
      <vt:lpstr>Segoe-Bold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95</cp:revision>
  <cp:lastPrinted>2014-07-09T13:30:36Z</cp:lastPrinted>
  <dcterms:created xsi:type="dcterms:W3CDTF">2015-03-18T06:37:43Z</dcterms:created>
  <dcterms:modified xsi:type="dcterms:W3CDTF">2019-11-24T18:04:50Z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