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3" r:id="rId5"/>
    <p:sldMasterId id="2147483758" r:id="rId6"/>
    <p:sldMasterId id="2147483762" r:id="rId7"/>
  </p:sldMasterIdLst>
  <p:notesMasterIdLst>
    <p:notesMasterId r:id="rId13"/>
  </p:notesMasterIdLst>
  <p:handoutMasterIdLst>
    <p:handoutMasterId r:id="rId14"/>
  </p:handoutMasterIdLst>
  <p:sldIdLst>
    <p:sldId id="276" r:id="rId8"/>
    <p:sldId id="652" r:id="rId9"/>
    <p:sldId id="665" r:id="rId10"/>
    <p:sldId id="676" r:id="rId11"/>
    <p:sldId id="681" r:id="rId1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11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Quick Start #3 </a:t>
            </a:r>
            <a:r>
              <a:rPr lang="en-US" dirty="0"/>
              <a:t>E02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February 25,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2ECE7A4-96C4-4F8F-868A-F90CC69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44" y="1248229"/>
            <a:ext cx="4494270" cy="21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Quick </a:t>
            </a:r>
            <a:r>
              <a:rPr lang="en-US" i="0">
                <a:effectLst/>
                <a:latin typeface="+mn-lt"/>
              </a:rPr>
              <a:t>Start #3 </a:t>
            </a:r>
            <a:r>
              <a:rPr lang="en-US" dirty="0">
                <a:latin typeface="+mn-lt"/>
              </a:rPr>
              <a:t>E01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Types of Visualizations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Format panel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b="1" spc="300" dirty="0"/>
              <a:t>Focus Mode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Slicers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B604CE-B6AB-48EA-9745-9660D6E5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1254404"/>
            <a:ext cx="3898185" cy="1834873"/>
          </a:xfrm>
          <a:prstGeom prst="rect">
            <a:avLst/>
          </a:prstGeom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690297A-B49D-4DF9-A187-C9087A4BBC9B}"/>
              </a:ext>
            </a:extLst>
          </p:cNvPr>
          <p:cNvSpPr txBox="1">
            <a:spLocks/>
          </p:cNvSpPr>
          <p:nvPr/>
        </p:nvSpPr>
        <p:spPr>
          <a:xfrm>
            <a:off x="710971" y="4237376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ACB3B-B05C-42BD-BE10-7E76F366103C}"/>
              </a:ext>
            </a:extLst>
          </p:cNvPr>
          <p:cNvSpPr txBox="1">
            <a:spLocks/>
          </p:cNvSpPr>
          <p:nvPr/>
        </p:nvSpPr>
        <p:spPr>
          <a:xfrm>
            <a:off x="354355" y="4237376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Filters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Edit Interactions</a:t>
            </a:r>
          </a:p>
        </p:txBody>
      </p:sp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Create and format visualizations 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77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Visualizing Your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3616340" cy="3167169"/>
          </a:xfrm>
        </p:spPr>
        <p:txBody>
          <a:bodyPr/>
          <a:lstStyle/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Bar chart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Line chart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Pie and </a:t>
            </a:r>
            <a:r>
              <a:rPr lang="en-US" sz="1400" dirty="0" err="1">
                <a:solidFill>
                  <a:srgbClr val="171717"/>
                </a:solidFill>
                <a:latin typeface="Segoe UI" panose="020B0502040204020203" pitchFamily="34" charset="0"/>
              </a:rPr>
              <a:t>Treemap</a:t>
            </a:r>
            <a:endParaRPr lang="en-US" sz="14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Hierarchical Axis and Concatenating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Filter (Including </a:t>
            </a:r>
            <a:r>
              <a:rPr lang="en-US" sz="1400" dirty="0" err="1">
                <a:solidFill>
                  <a:srgbClr val="171717"/>
                </a:solidFill>
                <a:latin typeface="Segoe UI" panose="020B0502040204020203" pitchFamily="34" charset="0"/>
              </a:rPr>
              <a:t>TopN</a:t>
            </a: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Bar Chart with Line (Combo Chart)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Slicer, Date Slicer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Focus Mode and See Data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Map Visualizations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Table and Matrix, Table Styles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Scatter Chart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Waterfall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Funnel chart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lvl="1"/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B1AFC9-4787-4AE2-8D03-72D8B6723720}"/>
              </a:ext>
            </a:extLst>
          </p:cNvPr>
          <p:cNvSpPr txBox="1">
            <a:spLocks/>
          </p:cNvSpPr>
          <p:nvPr/>
        </p:nvSpPr>
        <p:spPr>
          <a:xfrm>
            <a:off x="4511039" y="815551"/>
            <a:ext cx="4321387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Coloring Charts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Shapes, Textboxes, and Images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Gridlines and Snap to Grid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Working with Multiple Visualizations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Duplicate Page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Default Summarization and Categorization 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Custom Hierarchies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Multi-road card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sz="18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288694-7F1C-4CF0-90DC-59991385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609121fb-01d0-49fe-b3fd-9a3e3a0646a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8fb4810-c3cf-44db-bdf0-77d94482a97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123</Words>
  <Application>Microsoft Office PowerPoint</Application>
  <PresentationFormat>On-screen Show (16:9)</PresentationFormat>
  <Paragraphs>48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Lucida Grande</vt:lpstr>
      <vt:lpstr>Sans Regular</vt:lpstr>
      <vt:lpstr>Segoe UI</vt:lpstr>
      <vt:lpstr>Trebuchet MS</vt:lpstr>
      <vt:lpstr>Cover Slides</vt:lpstr>
      <vt:lpstr>Breakers</vt:lpstr>
      <vt:lpstr>Covers</vt:lpstr>
      <vt:lpstr>General</vt:lpstr>
      <vt:lpstr>Power BI Quick Start #3 E02</vt:lpstr>
      <vt:lpstr>Power BI Quick Start #3 E01</vt:lpstr>
      <vt:lpstr>Create and format visualizations </vt:lpstr>
      <vt:lpstr>Visualizing Your Data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32</cp:revision>
  <dcterms:created xsi:type="dcterms:W3CDTF">2021-02-07T11:54:25Z</dcterms:created>
  <dcterms:modified xsi:type="dcterms:W3CDTF">2021-02-28T21:50:07Z</dcterms:modified>
</cp:coreProperties>
</file>