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53" r:id="rId5"/>
    <p:sldMasterId id="2147483758" r:id="rId6"/>
    <p:sldMasterId id="2147483762" r:id="rId7"/>
  </p:sldMasterIdLst>
  <p:notesMasterIdLst>
    <p:notesMasterId r:id="rId15"/>
  </p:notesMasterIdLst>
  <p:handoutMasterIdLst>
    <p:handoutMasterId r:id="rId16"/>
  </p:handoutMasterIdLst>
  <p:sldIdLst>
    <p:sldId id="276" r:id="rId8"/>
    <p:sldId id="652" r:id="rId9"/>
    <p:sldId id="665" r:id="rId10"/>
    <p:sldId id="676" r:id="rId11"/>
    <p:sldId id="682" r:id="rId12"/>
    <p:sldId id="683" r:id="rId13"/>
    <p:sldId id="681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bi.microsoft.com/en-us/gateway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Quick Start #4 </a:t>
            </a:r>
            <a:r>
              <a:rPr lang="en-US" dirty="0"/>
              <a:t>E02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March 01,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2ECE7A4-96C4-4F8F-868A-F90CC691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44" y="1248229"/>
            <a:ext cx="4494270" cy="2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Quick Start #2 </a:t>
            </a:r>
            <a:r>
              <a:rPr lang="en-US" dirty="0">
                <a:latin typeface="+mn-lt"/>
              </a:rPr>
              <a:t>E04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Create and format visualizations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service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dashboards</a:t>
            </a:r>
            <a:endParaRPr lang="en-US" sz="1100" b="1" spc="3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BB604CE-B6AB-48EA-9745-9660D6E5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3" y="1254404"/>
            <a:ext cx="3898185" cy="1834873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690297A-B49D-4DF9-A187-C9087A4BBC9B}"/>
              </a:ext>
            </a:extLst>
          </p:cNvPr>
          <p:cNvSpPr txBox="1">
            <a:spLocks/>
          </p:cNvSpPr>
          <p:nvPr/>
        </p:nvSpPr>
        <p:spPr>
          <a:xfrm>
            <a:off x="710971" y="4237376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ACB3B-B05C-42BD-BE10-7E76F366103C}"/>
              </a:ext>
            </a:extLst>
          </p:cNvPr>
          <p:cNvSpPr txBox="1">
            <a:spLocks/>
          </p:cNvSpPr>
          <p:nvPr/>
        </p:nvSpPr>
        <p:spPr>
          <a:xfrm>
            <a:off x="354355" y="4237376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Q&amp;A natural language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Power BI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Create and format visualizations 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77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Visualizing Your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>
                <a:latin typeface="+mn-lt"/>
              </a:rPr>
              <a:t>Gauge, Cards, and KPIs;</a:t>
            </a:r>
          </a:p>
          <a:p>
            <a:pPr lvl="1"/>
            <a:r>
              <a:rPr lang="en-US" sz="1400" dirty="0"/>
              <a:t>Page view and page size settings;</a:t>
            </a:r>
          </a:p>
          <a:p>
            <a:pPr lvl="1"/>
            <a:r>
              <a:rPr lang="en-US" sz="1400" dirty="0"/>
              <a:t>Show categories with no data; </a:t>
            </a:r>
          </a:p>
          <a:p>
            <a:pPr lvl="1"/>
            <a:r>
              <a:rPr lang="en-US" sz="1400" dirty="0"/>
              <a:t>Positioning, aligning, and sorting visuals;</a:t>
            </a:r>
          </a:p>
          <a:p>
            <a:pPr lvl="1"/>
            <a:r>
              <a:rPr lang="en-US" sz="1400" dirty="0"/>
              <a:t>Default summarization, default categorization;</a:t>
            </a:r>
          </a:p>
          <a:p>
            <a:pPr lvl="1"/>
            <a:r>
              <a:rPr lang="en-US" sz="1400" dirty="0"/>
              <a:t>Themes and themes gallery;</a:t>
            </a:r>
          </a:p>
          <a:p>
            <a:pPr lvl="1"/>
            <a:r>
              <a:rPr lang="en-US" sz="1400" dirty="0"/>
              <a:t>Working with bookmarks;</a:t>
            </a:r>
          </a:p>
          <a:p>
            <a:pPr lvl="1"/>
            <a:r>
              <a:rPr lang="en-US" sz="1400" dirty="0"/>
              <a:t>Selection panel;</a:t>
            </a:r>
          </a:p>
          <a:p>
            <a:pPr lvl="1"/>
            <a:r>
              <a:rPr lang="en-US" sz="1400" dirty="0"/>
              <a:t>Rename measure for visualization;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Power BI Service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Service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r>
              <a:rPr lang="en-US" sz="1400" dirty="0">
                <a:latin typeface="+mn-lt"/>
              </a:rPr>
              <a:t>Power BI Service - </a:t>
            </a:r>
            <a:r>
              <a:rPr lang="en-US" sz="1400" dirty="0">
                <a:latin typeface="+mn-lt"/>
                <a:hlinkClick r:id="rId3"/>
              </a:rPr>
              <a:t>https://app.powerbi.com</a:t>
            </a:r>
            <a:endParaRPr lang="en-US" sz="1400" dirty="0"/>
          </a:p>
          <a:p>
            <a:pPr lvl="1"/>
            <a:r>
              <a:rPr lang="en-US" sz="1400" dirty="0"/>
              <a:t>Introduction to Power BI Service;</a:t>
            </a:r>
          </a:p>
          <a:p>
            <a:pPr lvl="1"/>
            <a:r>
              <a:rPr lang="en-US" sz="1400" dirty="0"/>
              <a:t>Publish from Power BI Desktop to the Service;</a:t>
            </a:r>
          </a:p>
          <a:p>
            <a:pPr lvl="1"/>
            <a:r>
              <a:rPr lang="en-US" sz="1400" dirty="0"/>
              <a:t>Overview of dashboards and Power BI Service; </a:t>
            </a:r>
          </a:p>
          <a:p>
            <a:pPr lvl="1"/>
            <a:r>
              <a:rPr lang="en-US" sz="1400" dirty="0"/>
              <a:t>Pin a tile on a dashboard; </a:t>
            </a:r>
          </a:p>
          <a:p>
            <a:pPr lvl="1"/>
            <a:r>
              <a:rPr lang="en-US" sz="1400" dirty="0"/>
              <a:t>Add widgets to your dashboard;</a:t>
            </a:r>
          </a:p>
          <a:p>
            <a:pPr lvl="1"/>
            <a:r>
              <a:rPr lang="en-US" sz="1400" dirty="0"/>
              <a:t>Navigating content in Power BI Service;</a:t>
            </a:r>
          </a:p>
          <a:p>
            <a:pPr lvl="1"/>
            <a:r>
              <a:rPr lang="en-US" sz="1400" dirty="0"/>
              <a:t>Sharing a dashboard;</a:t>
            </a:r>
          </a:p>
          <a:p>
            <a:pPr lvl="1"/>
            <a:r>
              <a:rPr lang="en-US" sz="1400" dirty="0"/>
              <a:t>Display your dashboard and report tiles in Focus mode;</a:t>
            </a:r>
          </a:p>
          <a:p>
            <a:pPr lvl="1"/>
            <a:r>
              <a:rPr lang="en-US" sz="1400" dirty="0"/>
              <a:t>Power BI Q&amp;A natural language queries; </a:t>
            </a:r>
          </a:p>
          <a:p>
            <a:pPr lvl="1"/>
            <a:r>
              <a:rPr lang="en-US" sz="1400" dirty="0"/>
              <a:t>Install and configure Personal Gateway;</a:t>
            </a:r>
          </a:p>
          <a:p>
            <a:pPr lvl="1"/>
            <a:r>
              <a:rPr lang="en-US" sz="1400" dirty="0"/>
              <a:t>Power BI Gateway - </a:t>
            </a:r>
            <a:r>
              <a:rPr lang="en-US" sz="1400" dirty="0">
                <a:hlinkClick r:id="rId4"/>
              </a:rPr>
              <a:t>https://powerbi.microsoft.com/en-us/gateway/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288694-7F1C-4CF0-90DC-5999138514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121fb-01d0-49fe-b3fd-9a3e3a0646a9"/>
    <ds:schemaRef ds:uri="c8fb4810-c3cf-44db-bdf0-77d94482a9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609121fb-01d0-49fe-b3fd-9a3e3a0646a9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8fb4810-c3cf-44db-bdf0-77d94482a97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216</Words>
  <Application>Microsoft Office PowerPoint</Application>
  <PresentationFormat>On-screen Show (16:9)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Quick Start #4 E02</vt:lpstr>
      <vt:lpstr>Power BI Quick Start #2 E04</vt:lpstr>
      <vt:lpstr>Create and format visualizations </vt:lpstr>
      <vt:lpstr>Visualizing Your Data</vt:lpstr>
      <vt:lpstr>Power BI Service</vt:lpstr>
      <vt:lpstr>Power BI Service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35</cp:revision>
  <dcterms:created xsi:type="dcterms:W3CDTF">2021-02-07T11:54:25Z</dcterms:created>
  <dcterms:modified xsi:type="dcterms:W3CDTF">2021-03-01T07:44:58Z</dcterms:modified>
</cp:coreProperties>
</file>