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5"/>
  </p:notesMasterIdLst>
  <p:handoutMasterIdLst>
    <p:handoutMasterId r:id="rId16"/>
  </p:handoutMasterIdLst>
  <p:sldIdLst>
    <p:sldId id="276" r:id="rId8"/>
    <p:sldId id="652" r:id="rId9"/>
    <p:sldId id="682" r:id="rId10"/>
    <p:sldId id="683" r:id="rId11"/>
    <p:sldId id="684" r:id="rId12"/>
    <p:sldId id="676" r:id="rId13"/>
    <p:sldId id="681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ru-ru/blog/share-your-excel-data-with-power-bi-publisher-for-excel-pre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04,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E05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Settings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Power BI notifications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Share, print, and export a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</a:t>
            </a:r>
            <a:r>
              <a:rPr lang="en-US" dirty="0"/>
              <a:t>Working with excel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Dashboard settings</a:t>
            </a:r>
          </a:p>
          <a:p>
            <a:pPr lvl="1"/>
            <a:r>
              <a:rPr lang="en-US" sz="1400" dirty="0"/>
              <a:t>Power BI Email Subscriptions </a:t>
            </a:r>
          </a:p>
          <a:p>
            <a:pPr lvl="1"/>
            <a:r>
              <a:rPr lang="en-US" sz="1400" dirty="0"/>
              <a:t>Power BI notifications</a:t>
            </a:r>
          </a:p>
          <a:p>
            <a:pPr lvl="1"/>
            <a:r>
              <a:rPr lang="en-US" sz="1400" dirty="0"/>
              <a:t>Alerts in the Power BI service</a:t>
            </a:r>
          </a:p>
          <a:p>
            <a:pPr lvl="1"/>
            <a:r>
              <a:rPr lang="en-US" sz="1400" dirty="0"/>
              <a:t>Dashboard display options </a:t>
            </a:r>
          </a:p>
          <a:p>
            <a:pPr lvl="1"/>
            <a:r>
              <a:rPr lang="en-US" sz="1400" dirty="0"/>
              <a:t>Pin a live page to a dashboard </a:t>
            </a:r>
          </a:p>
          <a:p>
            <a:pPr lvl="1"/>
            <a:r>
              <a:rPr lang="en-US" sz="1400" dirty="0"/>
              <a:t>Customize dashboard tiles </a:t>
            </a:r>
          </a:p>
          <a:p>
            <a:pPr lvl="1"/>
            <a:r>
              <a:rPr lang="en-US" sz="1400" dirty="0"/>
              <a:t>Share, print, and export a dashboard</a:t>
            </a:r>
          </a:p>
          <a:p>
            <a:pPr lvl="1"/>
            <a:r>
              <a:rPr lang="en-US" sz="1400" dirty="0"/>
              <a:t>Report Settings</a:t>
            </a:r>
          </a:p>
          <a:p>
            <a:pPr lvl="1"/>
            <a:r>
              <a:rPr lang="en-US" sz="1400" dirty="0"/>
              <a:t>Personal settings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 Working with excel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Working with excel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Upload an Excel table to Power BI service </a:t>
            </a:r>
          </a:p>
          <a:p>
            <a:pPr lvl="1"/>
            <a:r>
              <a:rPr lang="en-US" sz="1400" dirty="0"/>
              <a:t>Power BI Publisher from excel - </a:t>
            </a:r>
            <a:r>
              <a:rPr lang="en-US" sz="1400" dirty="0">
                <a:hlinkClick r:id="rId3"/>
              </a:rPr>
              <a:t>https://powerbi.microsoft.com/ru-ru/blog/share-your-excel-data-with-power-bi-publisher-for-excel-preview/</a:t>
            </a:r>
            <a:endParaRPr lang="en-US" sz="1400" dirty="0"/>
          </a:p>
          <a:p>
            <a:pPr lvl="1"/>
            <a:r>
              <a:rPr lang="en-US" sz="1400" dirty="0"/>
              <a:t>Pinning Excel tables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Excel data with BI content (Power Pivot)</a:t>
            </a:r>
          </a:p>
          <a:p>
            <a:pPr lvl="1"/>
            <a:r>
              <a:rPr lang="en-US" sz="1400" dirty="0"/>
              <a:t>Analyze with Excel </a:t>
            </a:r>
          </a:p>
          <a:p>
            <a:pPr lvl="1"/>
            <a:r>
              <a:rPr lang="en-US" sz="1400" dirty="0"/>
              <a:t>Connect to OneDrive for Business, Excel high fidelity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173</Words>
  <Application>Microsoft Office PowerPoint</Application>
  <PresentationFormat>On-screen Show (16:9)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#2 E05</vt:lpstr>
      <vt:lpstr>Power BI Quick Start #2 E05</vt:lpstr>
      <vt:lpstr>Power BI Service</vt:lpstr>
      <vt:lpstr>Power BI Service</vt:lpstr>
      <vt:lpstr>Power BI Service Working with excel</vt:lpstr>
      <vt:lpstr>Working with excel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40</cp:revision>
  <dcterms:created xsi:type="dcterms:W3CDTF">2021-02-07T11:54:25Z</dcterms:created>
  <dcterms:modified xsi:type="dcterms:W3CDTF">2021-03-04T07:36:41Z</dcterms:modified>
</cp:coreProperties>
</file>