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6"/>
  </p:notesMasterIdLst>
  <p:handoutMasterIdLst>
    <p:handoutMasterId r:id="rId27"/>
  </p:handoutMasterIdLst>
  <p:sldIdLst>
    <p:sldId id="258" r:id="rId5"/>
    <p:sldId id="789" r:id="rId6"/>
    <p:sldId id="705" r:id="rId7"/>
    <p:sldId id="790" r:id="rId8"/>
    <p:sldId id="778" r:id="rId9"/>
    <p:sldId id="570" r:id="rId10"/>
    <p:sldId id="779" r:id="rId11"/>
    <p:sldId id="780" r:id="rId12"/>
    <p:sldId id="781" r:id="rId13"/>
    <p:sldId id="782" r:id="rId14"/>
    <p:sldId id="792" r:id="rId15"/>
    <p:sldId id="786" r:id="rId16"/>
    <p:sldId id="791" r:id="rId17"/>
    <p:sldId id="787" r:id="rId18"/>
    <p:sldId id="754" r:id="rId19"/>
    <p:sldId id="755" r:id="rId20"/>
    <p:sldId id="757" r:id="rId21"/>
    <p:sldId id="759" r:id="rId22"/>
    <p:sldId id="793" r:id="rId23"/>
    <p:sldId id="794" r:id="rId24"/>
    <p:sldId id="795" r:id="rId2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2D9"/>
    <a:srgbClr val="A3C644"/>
    <a:srgbClr val="1A9CB0"/>
    <a:srgbClr val="B22746"/>
    <a:srgbClr val="999999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27" d="100"/>
          <a:sy n="127" d="100"/>
        </p:scale>
        <p:origin x="1080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trelnykova" userId="S::anna_strelnykova@epam.com::54de8a21-7207-4416-a105-90b16df9aede" providerId="AD" clId="Web-{189F8AF5-6CAF-45D3-B2DB-0C215ADE5EBF}"/>
    <pc:docChg chg="modSld">
      <pc:chgData name="Anna Strelnykova" userId="S::anna_strelnykova@epam.com::54de8a21-7207-4416-a105-90b16df9aede" providerId="AD" clId="Web-{189F8AF5-6CAF-45D3-B2DB-0C215ADE5EBF}" dt="2018-08-02T15:11:39.458" v="0" actId="1076"/>
      <pc:docMkLst>
        <pc:docMk/>
      </pc:docMkLst>
      <pc:sldChg chg="modSp">
        <pc:chgData name="Anna Strelnykova" userId="S::anna_strelnykova@epam.com::54de8a21-7207-4416-a105-90b16df9aede" providerId="AD" clId="Web-{189F8AF5-6CAF-45D3-B2DB-0C215ADE5EBF}" dt="2018-08-02T15:11:39.458" v="0" actId="1076"/>
        <pc:sldMkLst>
          <pc:docMk/>
          <pc:sldMk cId="3449976887" sldId="741"/>
        </pc:sldMkLst>
        <pc:spChg chg="mod">
          <ac:chgData name="Anna Strelnykova" userId="S::anna_strelnykova@epam.com::54de8a21-7207-4416-a105-90b16df9aede" providerId="AD" clId="Web-{189F8AF5-6CAF-45D3-B2DB-0C215ADE5EBF}" dt="2018-08-02T15:11:39.458" v="0" actId="1076"/>
          <ac:spMkLst>
            <pc:docMk/>
            <pc:sldMk cId="3449976887" sldId="74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19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17,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8E43439-008A-427F-9176-89C3E50D5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396" y="153619"/>
            <a:ext cx="4854735" cy="41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32-Bit and 64-Bit Data Providers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development environment is a 32-bit environment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execution environment  is dictated by the underlying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8394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/>
              <a:t>Containers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309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subtopicname</a:t>
            </a:r>
            <a:r>
              <a:rPr lang="en-US" dirty="0"/>
              <a:t>: Control Flow Tasks and Containers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202067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/>
              <a:t>Precedence Constraints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331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Data Flow Transformations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CrimeStatistic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</a:t>
            </a:r>
            <a:r>
              <a:rPr lang="en-US" dirty="0">
                <a:highlight>
                  <a:srgbClr val="A3C644"/>
                </a:highlight>
              </a:rPr>
              <a:t>: MSBI.Dev.S19E13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Managing the Performance of a Data Warehouse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Database settings and DWH creation steps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Indexing Dimensions and Fact Tables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Indexed Views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Compression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Columnstore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Indexes and Batch Processing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Partitions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Lineage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DWH documentation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mapping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Dimensional model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0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CrimeStat.DWH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822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 err="1"/>
              <a:t>CrimeStat.SSIS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864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 </a:t>
            </a:r>
            <a:r>
              <a:rPr lang="en-US" dirty="0">
                <a:highlight>
                  <a:srgbClr val="A3C644"/>
                </a:highlight>
              </a:rPr>
              <a:t>: MSBI.Dev.S19E13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277092" y="716437"/>
            <a:ext cx="64590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SSIS Packages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ETL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Creating SSIS Packages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the SQL Server Import and Export Wizard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SSIS Packages in SSDT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Introducing Control Flow, Data Flow, and Connection Managers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Control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Connection Managers</a:t>
            </a:r>
            <a:endParaRPr lang="en-US" dirty="0">
              <a:solidFill>
                <a:srgbClr val="D4D4D4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Control Flow Tasks and Containers</a:t>
            </a:r>
            <a:endParaRPr lang="en-US" dirty="0">
              <a:solidFill>
                <a:srgbClr val="D4D4D4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Precedence Constraints</a:t>
            </a:r>
            <a:r>
              <a:rPr lang="en-US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 Statistic 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Review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First step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8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MSBI.Dev.S19E14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Control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Connection Managers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Control Flow Tasks and Containers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Precedence Constraints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Data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Flow Task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Flow Source Adapters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CrimeStatistic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CrimeStat.DWH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Tasks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pc="300" dirty="0"/>
              <a:t>Connection Managers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44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43649" y="871841"/>
            <a:ext cx="1574790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58068" y="855481"/>
          <a:ext cx="7062642" cy="3719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Connects to ActiveX Data Objects (ADO) objects.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ADO.NET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 .NET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CACHE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Reads data from the data flow or from a cache file (.caw), and can save data to the cache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DQS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Quality Services server and a Data Quality Services database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Excel workbook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file or a folder.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data in a single flat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an FTP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webserver.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MSMQ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message queue.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MSOLAP100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instance of SQL Server Analysis Services or an Analysis Services project.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data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OLEDB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an OLE DB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ODBC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ODBC.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SMOServer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SQL Server Management Objects (SMO)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SMTP mail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WMI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server and specifies the scope of Windows Management Instrumentation (WMI) management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0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892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42447" y="4231408"/>
            <a:ext cx="7304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https://datatellblog.wordpress.com/2015/01/13/ssis-data-flows-ado-net-vs-ole-db-vs-odbc/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4619" y="1440610"/>
            <a:ext cx="8004348" cy="25928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ADO.NET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OLE DB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43571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 Scope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Package-scoped 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Project-scoped 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08817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e83b1685-c0ee-49c7-ae0f-bc980b303699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1DEF870-FE48-4BE0-A288-93F439F13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12877</TotalTime>
  <Words>860</Words>
  <Application>Microsoft Office PowerPoint</Application>
  <PresentationFormat>On-screen Show (16:9)</PresentationFormat>
  <Paragraphs>176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Inherit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216</cp:revision>
  <cp:lastPrinted>2014-07-09T13:30:36Z</cp:lastPrinted>
  <dcterms:created xsi:type="dcterms:W3CDTF">2015-03-18T06:37:43Z</dcterms:created>
  <dcterms:modified xsi:type="dcterms:W3CDTF">2019-03-18T08:18:47Z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