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258" r:id="rId5"/>
    <p:sldId id="790" r:id="rId6"/>
    <p:sldId id="778" r:id="rId7"/>
    <p:sldId id="779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87" d="100"/>
          <a:sy n="87" d="100"/>
        </p:scale>
        <p:origin x="1262" y="4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31,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B8F221-3DF8-4E40-8500-5CDA8440F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617" y="175846"/>
            <a:ext cx="4655599" cy="39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MSBI.Dev.S19E20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79981" y="592023"/>
            <a:ext cx="8379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parametrization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CrimeStat.SSIS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5471832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9933</TotalTime>
  <Words>52</Words>
  <Application>Microsoft Office PowerPoint</Application>
  <PresentationFormat>On-screen Show (16:9)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218</cp:revision>
  <cp:lastPrinted>2014-07-09T13:30:36Z</cp:lastPrinted>
  <dcterms:created xsi:type="dcterms:W3CDTF">2015-03-18T06:37:43Z</dcterms:created>
  <dcterms:modified xsi:type="dcterms:W3CDTF">2019-04-08T06:28:04Z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