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0"/>
  </p:notesMasterIdLst>
  <p:handoutMasterIdLst>
    <p:handoutMasterId r:id="rId11"/>
  </p:handoutMasterIdLst>
  <p:sldIdLst>
    <p:sldId id="258" r:id="rId5"/>
    <p:sldId id="620" r:id="rId6"/>
    <p:sldId id="625" r:id="rId7"/>
    <p:sldId id="626" r:id="rId8"/>
    <p:sldId id="627" r:id="rId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2FC2D9"/>
    <a:srgbClr val="B22746"/>
    <a:srgbClr val="999999"/>
    <a:srgbClr val="1A9CB0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6410" autoAdjust="0"/>
  </p:normalViewPr>
  <p:slideViewPr>
    <p:cSldViewPr snapToGrid="0">
      <p:cViewPr varScale="1">
        <p:scale>
          <a:sx n="90" d="100"/>
          <a:sy n="90" d="100"/>
        </p:scale>
        <p:origin x="1332" y="6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768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DB: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 EPRUSARW1944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 PowerBI2020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Source: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(year as number) as table =&gt;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let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   Source =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Web.BrowserContents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("https://www.numbeo.com/quality-of-life/rankings.jsp?title="&amp;Number.ToText(year)),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Location: 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1) var =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Table.Distinct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FactQualityOfLife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,"City") as table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2) var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let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   Source =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Table.Distinct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GetDataByYear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(2019), "City"),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43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2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March 27, 2020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B26131-E6C9-4D84-856A-091BF03C9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49" y="207688"/>
            <a:ext cx="4928736" cy="41886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92E745-184C-4844-8943-1151AEE7C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1577" y="3717217"/>
            <a:ext cx="2191808" cy="7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</a:t>
            </a:r>
            <a:r>
              <a:rPr lang="en-US" b="1" dirty="0">
                <a:highlight>
                  <a:srgbClr val="2FC2D9"/>
                </a:highlight>
              </a:rPr>
              <a:t>MSBI.Dev.PowerBI.S20E01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31941" y="863590"/>
            <a:ext cx="87288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Power BI Desktop Data Transformations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Transforming Data using Power BI Desktop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Introduction to Power BI Desktop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Changing Locale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Connecting to a Database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Basic Transformations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Managing Query Groups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Splitting Columns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Changing Data Types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Working with Dates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Removing and Reordering Columns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Conditional Columns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 Connecting to Files in a Folder</a:t>
            </a: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Merge Queries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Query Dependency View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Transforming Less Structured Data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Enter Data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Query Parameters</a:t>
            </a:r>
          </a:p>
        </p:txBody>
      </p:sp>
    </p:spTree>
    <p:extLst>
      <p:ext uri="{BB962C8B-B14F-4D97-AF65-F5344CB8AC3E}">
        <p14:creationId xmlns:p14="http://schemas.microsoft.com/office/powerpoint/2010/main" val="157228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11782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Plan: </a:t>
            </a:r>
            <a:r>
              <a:rPr lang="en-US" b="1" dirty="0">
                <a:highlight>
                  <a:srgbClr val="2FC2D9"/>
                </a:highlight>
              </a:rPr>
              <a:t>MSBI.Dev.PowerBI.S20E01</a:t>
            </a:r>
            <a:endParaRPr lang="en-US" dirty="0">
              <a:highlight>
                <a:srgbClr val="2FC2D9"/>
              </a:highligh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149503" y="699227"/>
            <a:ext cx="696367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Introduction - 5 min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1.1. About course.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1.2. Installation.</a:t>
            </a:r>
          </a:p>
          <a:p>
            <a:pPr marL="0" lvl="1"/>
            <a:r>
              <a:rPr lang="en-US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2. Theory part - 35 min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2.1 Overview of Power BI Desktop and Power BI service.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2.2 Areas: Report, Data, Model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2.3 Dataset upload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2.4 Transformation window: queries, applied steps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2.5 Enter </a:t>
            </a:r>
            <a:r>
              <a:rPr lang="en-US" sz="1000"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2.6 Base transformations: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Change data type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Date type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Duplicate column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Append query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Split column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Delete column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Add column: Custom. Column From Examples, Conditional Column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Get data from folder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Merge queries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2.7 Groups, query dependencies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2.8 Upload from folders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2.9 Other transformations: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Transpose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Pivot-unpivot</a:t>
            </a:r>
          </a:p>
          <a:p>
            <a:pPr marL="0" lvl="1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 2.10 Query parameters</a:t>
            </a:r>
          </a:p>
          <a:p>
            <a:pPr marL="0" lvl="1"/>
            <a:r>
              <a:rPr lang="en-US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3. Practice  - 20 min</a:t>
            </a:r>
          </a:p>
          <a:p>
            <a:pPr marL="0" lvl="1"/>
            <a:r>
              <a:rPr lang="en-US" sz="1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4. Summary - 5min</a:t>
            </a:r>
          </a:p>
          <a:p>
            <a:pPr marL="228600" indent="-228600">
              <a:buAutoNum type="arabicPeriod"/>
            </a:pPr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6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69533" y="298360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fontAlgn="base"/>
            <a:r>
              <a:rPr lang="en-US" b="1" dirty="0">
                <a:highlight>
                  <a:srgbClr val="2FC2D9"/>
                </a:highlight>
              </a:rPr>
              <a:t>Enterprise Architecture for Power BI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1028" name="Picture 4" descr="https://radacad.com/wp-content/uploads/2018/05/3013.png">
            <a:extLst>
              <a:ext uri="{FF2B5EF4-FFF2-40B4-BE49-F238E27FC236}">
                <a16:creationId xmlns:a16="http://schemas.microsoft.com/office/drawing/2014/main" id="{BAF063C9-C733-4102-A731-9B46966C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94" y="750700"/>
            <a:ext cx="7178180" cy="40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5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69533" y="298360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fontAlgn="base"/>
            <a:r>
              <a:rPr lang="en-US" b="1" dirty="0">
                <a:highlight>
                  <a:srgbClr val="2FC2D9"/>
                </a:highlight>
              </a:rPr>
              <a:t>Global Architecture for Power BI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DF3A24-68A3-405B-914C-4CC051F14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18" y="716437"/>
            <a:ext cx="6380359" cy="41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027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4e46183-14a5-4343-a187-db51ef71da05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F192F7-0338-428F-B5C7-A9E8C7656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11666</TotalTime>
  <Words>342</Words>
  <Application>Microsoft Office PowerPoint</Application>
  <PresentationFormat>On-screen Show (16:9)</PresentationFormat>
  <Paragraphs>76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Anastasiia Kudriashova1</cp:lastModifiedBy>
  <cp:revision>204</cp:revision>
  <cp:lastPrinted>2014-07-09T13:30:36Z</cp:lastPrinted>
  <dcterms:created xsi:type="dcterms:W3CDTF">2015-03-18T06:37:43Z</dcterms:created>
  <dcterms:modified xsi:type="dcterms:W3CDTF">2020-03-26T17:37:03Z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