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8"/>
  </p:notesMasterIdLst>
  <p:handoutMasterIdLst>
    <p:handoutMasterId r:id="rId9"/>
  </p:handoutMasterIdLst>
  <p:sldIdLst>
    <p:sldId id="258" r:id="rId5"/>
    <p:sldId id="620" r:id="rId6"/>
    <p:sldId id="625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94249" autoAdjust="0"/>
  </p:normalViewPr>
  <p:slideViewPr>
    <p:cSldViewPr snapToGrid="0">
      <p:cViewPr varScale="1">
        <p:scale>
          <a:sx n="118" d="100"/>
          <a:sy n="118" d="100"/>
        </p:scale>
        <p:origin x="522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24, 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3703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Power BI Service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Power BI Service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Overview of Dashboards and Service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Uploading to Power BI Service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Quick Insights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Configuring a Dashboard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Adding Textbox, Image Widgets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Featured and Favorite Dashboard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Filtering Dashboard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Dashboard Settings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Natural Language Queries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6629F-925F-4CDA-827D-8D934A1FF888}"/>
              </a:ext>
            </a:extLst>
          </p:cNvPr>
          <p:cNvSpPr/>
          <p:nvPr/>
        </p:nvSpPr>
        <p:spPr>
          <a:xfrm>
            <a:off x="4089947" y="1016027"/>
            <a:ext cx="385145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Featured Questions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Sharing a Dashboard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In-Focus Mode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Pinning a Live Page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Custom URL and Title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TV Mode and Collapse Navigation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Printing Dashboard and Exporting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Export to CSV and Excel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Power BI Notifications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Alerts in the Power BI Service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Personal Gateway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Publishing to Web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Admin Portal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</a:t>
            </a:r>
            <a:r>
              <a:rPr lang="en-US" b="1">
                <a:highlight>
                  <a:srgbClr val="2FC2D9"/>
                </a:highlight>
              </a:rPr>
              <a:t>.S20E05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Visualization summary(30min)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dashboard(40min).</a:t>
            </a: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Publishing report to PB service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capabilities of PB service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dashboard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customers and workspaces 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Summary (5min)</a:t>
            </a:r>
          </a:p>
          <a:p>
            <a:pPr marL="0"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19439</TotalTime>
  <Words>173</Words>
  <Application>Microsoft Office PowerPoint</Application>
  <PresentationFormat>On-screen Show (16:9)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Anastasiia Kudriashova1</cp:lastModifiedBy>
  <cp:revision>236</cp:revision>
  <cp:lastPrinted>2014-07-09T13:30:36Z</cp:lastPrinted>
  <dcterms:created xsi:type="dcterms:W3CDTF">2015-03-18T06:37:43Z</dcterms:created>
  <dcterms:modified xsi:type="dcterms:W3CDTF">2020-04-23T15:02:40Z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