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0"/>
  </p:notesMasterIdLst>
  <p:handoutMasterIdLst>
    <p:handoutMasterId r:id="rId41"/>
  </p:handoutMasterIdLst>
  <p:sldIdLst>
    <p:sldId id="258" r:id="rId5"/>
    <p:sldId id="645" r:id="rId6"/>
    <p:sldId id="644" r:id="rId7"/>
    <p:sldId id="647" r:id="rId8"/>
    <p:sldId id="648" r:id="rId9"/>
    <p:sldId id="623" r:id="rId10"/>
    <p:sldId id="624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6" r:id="rId20"/>
    <p:sldId id="635" r:id="rId21"/>
    <p:sldId id="268" r:id="rId22"/>
    <p:sldId id="600" r:id="rId23"/>
    <p:sldId id="615" r:id="rId24"/>
    <p:sldId id="618" r:id="rId25"/>
    <p:sldId id="637" r:id="rId26"/>
    <p:sldId id="619" r:id="rId27"/>
    <p:sldId id="620" r:id="rId28"/>
    <p:sldId id="650" r:id="rId29"/>
    <p:sldId id="616" r:id="rId30"/>
    <p:sldId id="617" r:id="rId31"/>
    <p:sldId id="567" r:id="rId32"/>
    <p:sldId id="595" r:id="rId33"/>
    <p:sldId id="621" r:id="rId34"/>
    <p:sldId id="622" r:id="rId35"/>
    <p:sldId id="614" r:id="rId36"/>
    <p:sldId id="649" r:id="rId37"/>
    <p:sldId id="639" r:id="rId38"/>
    <p:sldId id="643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FD4E8-D71C-45EE-AA59-BB29B51DA3D1}" v="66" dt="2019-03-11T05:47:31.1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itiurin" userId="8d88fd7b-b9d1-4cfb-adc2-cbef0b7f0772" providerId="ADAL" clId="{5D8FD4E8-D71C-45EE-AA59-BB29B51DA3D1}"/>
    <pc:docChg chg="undo addSld delSld modSld sldOrd">
      <pc:chgData name="Vladimir Mitiurin" userId="8d88fd7b-b9d1-4cfb-adc2-cbef0b7f0772" providerId="ADAL" clId="{5D8FD4E8-D71C-45EE-AA59-BB29B51DA3D1}" dt="2019-03-11T05:47:31.959" v="70" actId="20577"/>
      <pc:docMkLst>
        <pc:docMk/>
      </pc:docMkLst>
      <pc:sldChg chg="modSp">
        <pc:chgData name="Vladimir Mitiurin" userId="8d88fd7b-b9d1-4cfb-adc2-cbef0b7f0772" providerId="ADAL" clId="{5D8FD4E8-D71C-45EE-AA59-BB29B51DA3D1}" dt="2019-03-06T06:30:05.388" v="54" actId="20577"/>
        <pc:sldMkLst>
          <pc:docMk/>
          <pc:sldMk cId="1166735952" sldId="258"/>
        </pc:sldMkLst>
        <pc:spChg chg="mod">
          <ac:chgData name="Vladimir Mitiurin" userId="8d88fd7b-b9d1-4cfb-adc2-cbef0b7f0772" providerId="ADAL" clId="{5D8FD4E8-D71C-45EE-AA59-BB29B51DA3D1}" dt="2019-03-06T06:30:05.388" v="54" actId="20577"/>
          <ac:spMkLst>
            <pc:docMk/>
            <pc:sldMk cId="1166735952" sldId="258"/>
            <ac:spMk id="8" creationId="{30CB4107-093C-4672-AD73-7CA9BBAF9CB0}"/>
          </ac:spMkLst>
        </pc:spChg>
      </pc:sldChg>
      <pc:sldChg chg="ord">
        <pc:chgData name="Vladimir Mitiurin" userId="8d88fd7b-b9d1-4cfb-adc2-cbef0b7f0772" providerId="ADAL" clId="{5D8FD4E8-D71C-45EE-AA59-BB29B51DA3D1}" dt="2019-03-06T13:27:01.322" v="56"/>
        <pc:sldMkLst>
          <pc:docMk/>
          <pc:sldMk cId="3276231385" sldId="567"/>
        </pc:sldMkLst>
      </pc:sldChg>
      <pc:sldChg chg="modSp ord">
        <pc:chgData name="Vladimir Mitiurin" userId="8d88fd7b-b9d1-4cfb-adc2-cbef0b7f0772" providerId="ADAL" clId="{5D8FD4E8-D71C-45EE-AA59-BB29B51DA3D1}" dt="2019-03-06T13:27:46.328" v="57"/>
        <pc:sldMkLst>
          <pc:docMk/>
          <pc:sldMk cId="3052048665" sldId="614"/>
        </pc:sldMkLst>
        <pc:spChg chg="mod">
          <ac:chgData name="Vladimir Mitiurin" userId="8d88fd7b-b9d1-4cfb-adc2-cbef0b7f0772" providerId="ADAL" clId="{5D8FD4E8-D71C-45EE-AA59-BB29B51DA3D1}" dt="2019-03-06T06:27:40.005" v="34" actId="20577"/>
          <ac:spMkLst>
            <pc:docMk/>
            <pc:sldMk cId="3052048665" sldId="614"/>
            <ac:spMk id="11" creationId="{00000000-0000-0000-0000-000000000000}"/>
          </ac:spMkLst>
        </pc:spChg>
        <pc:spChg chg="mod">
          <ac:chgData name="Vladimir Mitiurin" userId="8d88fd7b-b9d1-4cfb-adc2-cbef0b7f0772" providerId="ADAL" clId="{5D8FD4E8-D71C-45EE-AA59-BB29B51DA3D1}" dt="2019-03-06T13:27:46.328" v="57"/>
          <ac:spMkLst>
            <pc:docMk/>
            <pc:sldMk cId="3052048665" sldId="614"/>
            <ac:spMk id="25" creationId="{00000000-0000-0000-0000-000000000000}"/>
          </ac:spMkLst>
        </pc:spChg>
      </pc:sldChg>
      <pc:sldChg chg="modSp">
        <pc:chgData name="Vladimir Mitiurin" userId="8d88fd7b-b9d1-4cfb-adc2-cbef0b7f0772" providerId="ADAL" clId="{5D8FD4E8-D71C-45EE-AA59-BB29B51DA3D1}" dt="2019-03-07T06:10:55.341" v="60" actId="20577"/>
        <pc:sldMkLst>
          <pc:docMk/>
          <pc:sldMk cId="78379324" sldId="617"/>
        </pc:sldMkLst>
        <pc:spChg chg="mod">
          <ac:chgData name="Vladimir Mitiurin" userId="8d88fd7b-b9d1-4cfb-adc2-cbef0b7f0772" providerId="ADAL" clId="{5D8FD4E8-D71C-45EE-AA59-BB29B51DA3D1}" dt="2019-03-07T06:10:55.341" v="60" actId="20577"/>
          <ac:spMkLst>
            <pc:docMk/>
            <pc:sldMk cId="78379324" sldId="617"/>
            <ac:spMk id="11" creationId="{00000000-0000-0000-0000-000000000000}"/>
          </ac:spMkLst>
        </pc:spChg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3479862293" sldId="623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2878375294" sldId="624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2407014575" sldId="626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872815907" sldId="627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751680045" sldId="628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923601337" sldId="629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1030679717" sldId="630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949209540" sldId="631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1253536856" sldId="632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3378033025" sldId="633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2048982445" sldId="635"/>
        </pc:sldMkLst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2690814647" sldId="636"/>
        </pc:sldMkLst>
      </pc:sldChg>
      <pc:sldChg chg="modSp">
        <pc:chgData name="Vladimir Mitiurin" userId="8d88fd7b-b9d1-4cfb-adc2-cbef0b7f0772" providerId="ADAL" clId="{5D8FD4E8-D71C-45EE-AA59-BB29B51DA3D1}" dt="2019-03-11T05:47:31.959" v="70" actId="20577"/>
        <pc:sldMkLst>
          <pc:docMk/>
          <pc:sldMk cId="1052943419" sldId="647"/>
        </pc:sldMkLst>
        <pc:spChg chg="mod">
          <ac:chgData name="Vladimir Mitiurin" userId="8d88fd7b-b9d1-4cfb-adc2-cbef0b7f0772" providerId="ADAL" clId="{5D8FD4E8-D71C-45EE-AA59-BB29B51DA3D1}" dt="2019-03-11T05:47:31.959" v="70" actId="20577"/>
          <ac:spMkLst>
            <pc:docMk/>
            <pc:sldMk cId="1052943419" sldId="647"/>
            <ac:spMk id="8" creationId="{CBAF75B5-6BF0-4BF2-B9EB-BEC381C1BECA}"/>
          </ac:spMkLst>
        </pc:spChg>
      </pc:sldChg>
      <pc:sldChg chg="ord">
        <pc:chgData name="Vladimir Mitiurin" userId="8d88fd7b-b9d1-4cfb-adc2-cbef0b7f0772" providerId="ADAL" clId="{5D8FD4E8-D71C-45EE-AA59-BB29B51DA3D1}" dt="2019-03-11T05:45:11.179" v="65"/>
        <pc:sldMkLst>
          <pc:docMk/>
          <pc:sldMk cId="3075500167" sldId="648"/>
        </pc:sldMkLst>
      </pc:sldChg>
      <pc:sldChg chg="modSp add">
        <pc:chgData name="Vladimir Mitiurin" userId="8d88fd7b-b9d1-4cfb-adc2-cbef0b7f0772" providerId="ADAL" clId="{5D8FD4E8-D71C-45EE-AA59-BB29B51DA3D1}" dt="2019-03-10T19:17:53.811" v="64" actId="20577"/>
        <pc:sldMkLst>
          <pc:docMk/>
          <pc:sldMk cId="3838277558" sldId="650"/>
        </pc:sldMkLst>
        <pc:spChg chg="mod">
          <ac:chgData name="Vladimir Mitiurin" userId="8d88fd7b-b9d1-4cfb-adc2-cbef0b7f0772" providerId="ADAL" clId="{5D8FD4E8-D71C-45EE-AA59-BB29B51DA3D1}" dt="2019-03-10T19:17:53.811" v="64" actId="20577"/>
          <ac:spMkLst>
            <pc:docMk/>
            <pc:sldMk cId="3838277558" sldId="650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897EAEEE-B753-4488-99B8-979016F6D389}"/>
    <pc:docChg chg="custSel addSld delSld modSld sldOrd">
      <pc:chgData name="Andrey Potapov" userId="10ffae6e-656f-4a8a-9117-a53fb250c25f" providerId="ADAL" clId="{897EAEEE-B753-4488-99B8-979016F6D389}" dt="2019-03-05T17:33:08.302" v="38"/>
      <pc:docMkLst>
        <pc:docMk/>
      </pc:docMkLst>
      <pc:sldChg chg="addSp delSp modSp add">
        <pc:chgData name="Andrey Potapov" userId="10ffae6e-656f-4a8a-9117-a53fb250c25f" providerId="ADAL" clId="{897EAEEE-B753-4488-99B8-979016F6D389}" dt="2019-03-05T16:45:47.138" v="11" actId="1076"/>
        <pc:sldMkLst>
          <pc:docMk/>
          <pc:sldMk cId="1166735952" sldId="258"/>
        </pc:sldMkLst>
        <pc:spChg chg="mod">
          <ac:chgData name="Andrey Potapov" userId="10ffae6e-656f-4a8a-9117-a53fb250c25f" providerId="ADAL" clId="{897EAEEE-B753-4488-99B8-979016F6D389}" dt="2019-03-05T16:45:24.126" v="3" actId="20577"/>
          <ac:spMkLst>
            <pc:docMk/>
            <pc:sldMk cId="1166735952" sldId="258"/>
            <ac:spMk id="8" creationId="{30CB4107-093C-4672-AD73-7CA9BBAF9CB0}"/>
          </ac:spMkLst>
        </pc:spChg>
        <pc:picChg chg="add mod">
          <ac:chgData name="Andrey Potapov" userId="10ffae6e-656f-4a8a-9117-a53fb250c25f" providerId="ADAL" clId="{897EAEEE-B753-4488-99B8-979016F6D389}" dt="2019-03-05T16:45:47.138" v="11" actId="1076"/>
          <ac:picMkLst>
            <pc:docMk/>
            <pc:sldMk cId="1166735952" sldId="258"/>
            <ac:picMk id="2" creationId="{7327F902-C25F-4891-91DD-19B709981653}"/>
          </ac:picMkLst>
        </pc:picChg>
        <pc:picChg chg="del">
          <ac:chgData name="Andrey Potapov" userId="10ffae6e-656f-4a8a-9117-a53fb250c25f" providerId="ADAL" clId="{897EAEEE-B753-4488-99B8-979016F6D389}" dt="2019-03-05T16:45:28.068" v="4" actId="478"/>
          <ac:picMkLst>
            <pc:docMk/>
            <pc:sldMk cId="1166735952" sldId="258"/>
            <ac:picMk id="4" creationId="{1AB26131-E6C9-4D84-856A-091BF03C9E74}"/>
          </ac:picMkLst>
        </pc:picChg>
      </pc:sldChg>
      <pc:sldChg chg="modSp add">
        <pc:chgData name="Andrey Potapov" userId="10ffae6e-656f-4a8a-9117-a53fb250c25f" providerId="ADAL" clId="{897EAEEE-B753-4488-99B8-979016F6D389}" dt="2019-03-05T16:58:01.284" v="29"/>
        <pc:sldMkLst>
          <pc:docMk/>
          <pc:sldMk cId="659730707" sldId="268"/>
        </pc:sldMkLst>
        <pc:spChg chg="mod">
          <ac:chgData name="Andrey Potapov" userId="10ffae6e-656f-4a8a-9117-a53fb250c25f" providerId="ADAL" clId="{897EAEEE-B753-4488-99B8-979016F6D389}" dt="2019-03-05T16:58:01.284" v="29"/>
          <ac:spMkLst>
            <pc:docMk/>
            <pc:sldMk cId="659730707" sldId="268"/>
            <ac:spMk id="6" creationId="{00000000-0000-0000-0000-000000000000}"/>
          </ac:spMkLst>
        </pc:spChg>
      </pc:sldChg>
      <pc:sldChg chg="modSp">
        <pc:chgData name="Andrey Potapov" userId="10ffae6e-656f-4a8a-9117-a53fb250c25f" providerId="ADAL" clId="{897EAEEE-B753-4488-99B8-979016F6D389}" dt="2019-03-05T16:57:05.239" v="25"/>
        <pc:sldMkLst>
          <pc:docMk/>
          <pc:sldMk cId="1512440857" sldId="595"/>
        </pc:sldMkLst>
        <pc:spChg chg="mod">
          <ac:chgData name="Andrey Potapov" userId="10ffae6e-656f-4a8a-9117-a53fb250c25f" providerId="ADAL" clId="{897EAEEE-B753-4488-99B8-979016F6D389}" dt="2019-03-05T16:57:05.239" v="25"/>
          <ac:spMkLst>
            <pc:docMk/>
            <pc:sldMk cId="1512440857" sldId="595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897EAEEE-B753-4488-99B8-979016F6D389}" dt="2019-03-05T16:57:08.471" v="26"/>
        <pc:sldMkLst>
          <pc:docMk/>
          <pc:sldMk cId="3340479947" sldId="621"/>
        </pc:sldMkLst>
        <pc:spChg chg="mod">
          <ac:chgData name="Andrey Potapov" userId="10ffae6e-656f-4a8a-9117-a53fb250c25f" providerId="ADAL" clId="{897EAEEE-B753-4488-99B8-979016F6D389}" dt="2019-03-05T16:57:08.471" v="26"/>
          <ac:spMkLst>
            <pc:docMk/>
            <pc:sldMk cId="3340479947" sldId="621"/>
            <ac:spMk id="13" creationId="{00000000-0000-0000-0000-000000000000}"/>
          </ac:spMkLst>
        </pc:spChg>
      </pc:sldChg>
      <pc:sldChg chg="modSp">
        <pc:chgData name="Andrey Potapov" userId="10ffae6e-656f-4a8a-9117-a53fb250c25f" providerId="ADAL" clId="{897EAEEE-B753-4488-99B8-979016F6D389}" dt="2019-03-05T16:57:11.963" v="27"/>
        <pc:sldMkLst>
          <pc:docMk/>
          <pc:sldMk cId="801801730" sldId="622"/>
        </pc:sldMkLst>
        <pc:spChg chg="mod">
          <ac:chgData name="Andrey Potapov" userId="10ffae6e-656f-4a8a-9117-a53fb250c25f" providerId="ADAL" clId="{897EAEEE-B753-4488-99B8-979016F6D389}" dt="2019-03-05T16:57:11.963" v="27"/>
          <ac:spMkLst>
            <pc:docMk/>
            <pc:sldMk cId="801801730" sldId="622"/>
            <ac:spMk id="13" creationId="{00000000-0000-0000-0000-000000000000}"/>
          </ac:spMkLst>
        </pc:spChg>
      </pc:sldChg>
      <pc:sldChg chg="addSp delSp modSp add ord">
        <pc:chgData name="Andrey Potapov" userId="10ffae6e-656f-4a8a-9117-a53fb250c25f" providerId="ADAL" clId="{897EAEEE-B753-4488-99B8-979016F6D389}" dt="2019-03-05T16:46:26.321" v="20"/>
        <pc:sldMkLst>
          <pc:docMk/>
          <pc:sldMk cId="4185520189" sldId="644"/>
        </pc:sldMkLst>
        <pc:spChg chg="add">
          <ac:chgData name="Andrey Potapov" userId="10ffae6e-656f-4a8a-9117-a53fb250c25f" providerId="ADAL" clId="{897EAEEE-B753-4488-99B8-979016F6D389}" dt="2019-03-05T16:46:07.455" v="17"/>
          <ac:spMkLst>
            <pc:docMk/>
            <pc:sldMk cId="4185520189" sldId="644"/>
            <ac:spMk id="7" creationId="{05A9E903-BDC3-4972-8D37-A062F4DC0329}"/>
          </ac:spMkLst>
        </pc:spChg>
        <pc:spChg chg="del mod">
          <ac:chgData name="Andrey Potapov" userId="10ffae6e-656f-4a8a-9117-a53fb250c25f" providerId="ADAL" clId="{897EAEEE-B753-4488-99B8-979016F6D389}" dt="2019-03-05T16:46:10.852" v="18" actId="478"/>
          <ac:spMkLst>
            <pc:docMk/>
            <pc:sldMk cId="4185520189" sldId="644"/>
            <ac:spMk id="8" creationId="{CBAF75B5-6BF0-4BF2-B9EB-BEC381C1BECA}"/>
          </ac:spMkLst>
        </pc:spChg>
        <pc:spChg chg="mod">
          <ac:chgData name="Andrey Potapov" userId="10ffae6e-656f-4a8a-9117-a53fb250c25f" providerId="ADAL" clId="{897EAEEE-B753-4488-99B8-979016F6D389}" dt="2019-03-05T16:45:59.347" v="15" actId="20577"/>
          <ac:spMkLst>
            <pc:docMk/>
            <pc:sldMk cId="4185520189" sldId="644"/>
            <ac:spMk id="40" creationId="{00000000-0000-0000-0000-000000000000}"/>
          </ac:spMkLst>
        </pc:spChg>
      </pc:sldChg>
      <pc:sldChg chg="addSp delSp add">
        <pc:chgData name="Andrey Potapov" userId="10ffae6e-656f-4a8a-9117-a53fb250c25f" providerId="ADAL" clId="{897EAEEE-B753-4488-99B8-979016F6D389}" dt="2019-03-05T16:46:32.883" v="22"/>
        <pc:sldMkLst>
          <pc:docMk/>
          <pc:sldMk cId="3376408082" sldId="645"/>
        </pc:sldMkLst>
        <pc:spChg chg="add">
          <ac:chgData name="Andrey Potapov" userId="10ffae6e-656f-4a8a-9117-a53fb250c25f" providerId="ADAL" clId="{897EAEEE-B753-4488-99B8-979016F6D389}" dt="2019-03-05T16:46:32.883" v="22"/>
          <ac:spMkLst>
            <pc:docMk/>
            <pc:sldMk cId="3376408082" sldId="645"/>
            <ac:spMk id="7" creationId="{FCEF7B18-FD2A-4606-9ACD-D8C44CC5DB5D}"/>
          </ac:spMkLst>
        </pc:spChg>
        <pc:spChg chg="del">
          <ac:chgData name="Andrey Potapov" userId="10ffae6e-656f-4a8a-9117-a53fb250c25f" providerId="ADAL" clId="{897EAEEE-B753-4488-99B8-979016F6D389}" dt="2019-03-05T16:46:32.403" v="21" actId="478"/>
          <ac:spMkLst>
            <pc:docMk/>
            <pc:sldMk cId="3376408082" sldId="645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897EAEEE-B753-4488-99B8-979016F6D389}" dt="2019-03-05T17:32:39.028" v="34"/>
        <pc:sldMkLst>
          <pc:docMk/>
          <pc:sldMk cId="1052943419" sldId="647"/>
        </pc:sldMkLst>
        <pc:spChg chg="mod">
          <ac:chgData name="Andrey Potapov" userId="10ffae6e-656f-4a8a-9117-a53fb250c25f" providerId="ADAL" clId="{897EAEEE-B753-4488-99B8-979016F6D389}" dt="2019-03-05T17:32:39.028" v="34"/>
          <ac:spMkLst>
            <pc:docMk/>
            <pc:sldMk cId="1052943419" sldId="647"/>
            <ac:spMk id="8" creationId="{CBAF75B5-6BF0-4BF2-B9EB-BEC381C1BECA}"/>
          </ac:spMkLst>
        </pc:spChg>
        <pc:spChg chg="mod">
          <ac:chgData name="Andrey Potapov" userId="10ffae6e-656f-4a8a-9117-a53fb250c25f" providerId="ADAL" clId="{897EAEEE-B753-4488-99B8-979016F6D389}" dt="2019-03-05T16:46:43.754" v="24" actId="20577"/>
          <ac:spMkLst>
            <pc:docMk/>
            <pc:sldMk cId="1052943419" sldId="647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897EAEEE-B753-4488-99B8-979016F6D389}" dt="2019-03-05T16:58:23.041" v="32"/>
        <pc:sldMkLst>
          <pc:docMk/>
          <pc:sldMk cId="3075500167" sldId="648"/>
        </pc:sldMkLst>
        <pc:spChg chg="mod">
          <ac:chgData name="Andrey Potapov" userId="10ffae6e-656f-4a8a-9117-a53fb250c25f" providerId="ADAL" clId="{897EAEEE-B753-4488-99B8-979016F6D389}" dt="2019-03-05T16:58:23.041" v="32"/>
          <ac:spMkLst>
            <pc:docMk/>
            <pc:sldMk cId="3075500167" sldId="648"/>
            <ac:spMk id="6" creationId="{00000000-0000-0000-0000-000000000000}"/>
          </ac:spMkLst>
        </pc:spChg>
      </pc:sldChg>
      <pc:sldChg chg="modSp add">
        <pc:chgData name="Andrey Potapov" userId="10ffae6e-656f-4a8a-9117-a53fb250c25f" providerId="ADAL" clId="{897EAEEE-B753-4488-99B8-979016F6D389}" dt="2019-03-05T17:33:08.302" v="38"/>
        <pc:sldMkLst>
          <pc:docMk/>
          <pc:sldMk cId="2809930160" sldId="649"/>
        </pc:sldMkLst>
        <pc:spChg chg="mod">
          <ac:chgData name="Andrey Potapov" userId="10ffae6e-656f-4a8a-9117-a53fb250c25f" providerId="ADAL" clId="{897EAEEE-B753-4488-99B8-979016F6D389}" dt="2019-03-05T17:33:08.302" v="38"/>
          <ac:spMkLst>
            <pc:docMk/>
            <pc:sldMk cId="2809930160" sldId="649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6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8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9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9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7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2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9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9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7,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27F902-C25F-4891-91DD-19B709981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83" y="146649"/>
            <a:ext cx="4858673" cy="41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94920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Composite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Nonclustered</a:t>
            </a:r>
            <a:r>
              <a:rPr lang="en-US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1288950"/>
            <a:ext cx="15033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Filtered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94" y="3159720"/>
            <a:ext cx="6970432" cy="133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40" y="1683312"/>
            <a:ext cx="4410681" cy="116070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27712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Indexes with Included Columns</a:t>
            </a:r>
          </a:p>
        </p:txBody>
      </p:sp>
    </p:spTree>
    <p:extLst>
      <p:ext uri="{BB962C8B-B14F-4D97-AF65-F5344CB8AC3E}">
        <p14:creationId xmlns:p14="http://schemas.microsoft.com/office/powerpoint/2010/main" val="269081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7"/>
            <a:ext cx="289515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Supporting Queries with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8870" y="1330920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WHERE (Search Arguments)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/>
              <a:t>ORDER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898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cs typeface="Calibri"/>
              </a:rPr>
              <a:t>Using 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Tools to Analyze Query Performance</a:t>
            </a:r>
            <a:endParaRPr lang="en-US" sz="1600" b="1" spc="2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Query Optimization Problems and the Query Optimizer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0" y="1729510"/>
            <a:ext cx="4416891" cy="2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Using Dynamic SQL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Dynamic SQL Overview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Uses for Dynamic SQL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The EXECUTE Command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SQL Injection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Using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sp_executesql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Use case scenarios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Stored Procedures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Understanding Stored Procedures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SET NOCOUNT 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RETURN and Return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Codes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Parameters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Output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	Parameters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Branching Logic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IF/ELSE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WAITFOR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GOTO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Developing Stored Procedures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Stored Procedures and Error Handling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Dynamic SQL in Stored 	Procedures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CEF7B18-FD2A-4606-9ACD-D8C44CC5DB5D}"/>
              </a:ext>
            </a:extLst>
          </p:cNvPr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>
                <a:highlight>
                  <a:srgbClr val="A3C644"/>
                </a:highlight>
              </a:rPr>
              <a:t> MSBI.Dev.S19E10</a:t>
            </a:r>
          </a:p>
        </p:txBody>
      </p:sp>
    </p:spTree>
    <p:extLst>
      <p:ext uri="{BB962C8B-B14F-4D97-AF65-F5344CB8AC3E}">
        <p14:creationId xmlns:p14="http://schemas.microsoft.com/office/powerpoint/2010/main" val="337640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9408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Query execution phases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68" y="1480297"/>
            <a:ext cx="5035355" cy="3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4693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parameter sniffing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091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5634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Server Extended Events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543050" y="1401902"/>
            <a:ext cx="76662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Events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your points of interest for monitoring. You can use events for monitoring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or to trigger synchronous or asynchronous actions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Targets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event consumers. You can use targets that write to a file, store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 in a memory buffer, or aggregate event data. Targets can process data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synchronously or asynchronously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Actions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responses to an event. They are bound to an event. Actions can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a stack dump and inspect data, store information in a local variable, aggregate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data, or even append data to event data. For example, in SQL Server, you can use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 execution plan detection action to detect execution plans</a:t>
            </a:r>
            <a:r>
              <a:rPr lang="en-US" sz="120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Predicates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sets of logical rules to filter captured events. In order to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minimize the impact of a monitoring session on your system, it is important that you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only events you need.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Types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help interpret the data collected. The data is actually a collection of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bytes, and types give this data context. A type is provided for events, actions, targets,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predicates, and types themselves.</a:t>
            </a:r>
          </a:p>
          <a:p>
            <a:r>
              <a:rPr lang="en-US" sz="120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>
                <a:solidFill>
                  <a:srgbClr val="000000"/>
                </a:solidFill>
                <a:latin typeface="Segoe-Bold"/>
              </a:rPr>
              <a:t>Maps </a:t>
            </a:r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SQL Server internal tables that map internal numeric values to</a:t>
            </a:r>
          </a:p>
          <a:p>
            <a:r>
              <a:rPr lang="en-US" sz="1200">
                <a:solidFill>
                  <a:schemeClr val="accent1">
                    <a:lumMod val="90000"/>
                  </a:schemeClr>
                </a:solidFill>
                <a:latin typeface="Segoe"/>
              </a:rPr>
              <a:t>meaningful strings.</a:t>
            </a:r>
            <a:endParaRPr lang="en-US" sz="120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6057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Server Profiler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938892" y="1433624"/>
            <a:ext cx="74131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egoe-Bold"/>
              </a:rPr>
              <a:t>Event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An event is an action within SQL Server. For example, an action can be a logon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failure, T-SQL batch, start of a stored procedure, and more.</a:t>
            </a:r>
          </a:p>
          <a:p>
            <a:r>
              <a:rPr lang="en-US" b="1" err="1">
                <a:solidFill>
                  <a:srgbClr val="000000"/>
                </a:solidFill>
                <a:latin typeface="Segoe-Bold"/>
              </a:rPr>
              <a:t>EventClass</a:t>
            </a:r>
            <a:r>
              <a:rPr lang="en-US" b="1">
                <a:solidFill>
                  <a:srgbClr val="000000"/>
                </a:solidFill>
                <a:latin typeface="Segoe-Bold"/>
              </a:rPr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This is the type of an event. The event class defines the data that an event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can report.</a:t>
            </a:r>
          </a:p>
          <a:p>
            <a:r>
              <a:rPr lang="en-US" b="1" err="1">
                <a:solidFill>
                  <a:srgbClr val="000000"/>
                </a:solidFill>
                <a:latin typeface="Segoe-Bold"/>
              </a:rPr>
              <a:t>EventCategory</a:t>
            </a:r>
            <a:r>
              <a:rPr lang="en-US" b="1">
                <a:solidFill>
                  <a:srgbClr val="000000"/>
                </a:solidFill>
                <a:latin typeface="Segoe-Bold"/>
              </a:rPr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  <a:latin typeface="Segoe"/>
              </a:rPr>
              <a:t>Event categories define groupings of events</a:t>
            </a:r>
          </a:p>
          <a:p>
            <a:r>
              <a:rPr lang="en-US" b="1" err="1"/>
              <a:t>DataColumn</a:t>
            </a:r>
            <a:r>
              <a:rPr lang="en-US" b="1"/>
              <a:t>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data column is an attribute of an event. If you save a trace to a table,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an event is represented by a row in the table, and attributes of events are columns in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the table.</a:t>
            </a:r>
          </a:p>
          <a:p>
            <a:r>
              <a:rPr lang="en-US" b="1"/>
              <a:t>Template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template is a saved trace definition. SQL Server Profiler comes with a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couple of predefined templates that can speed up the creation of a trace.</a:t>
            </a:r>
          </a:p>
          <a:p>
            <a:r>
              <a:rPr lang="en-US" b="1"/>
              <a:t>Filter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Filters limit the events traced. You can put a filter on any event column. In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order to minimize the impact of monitoring on your SQL Server instance, you should</a:t>
            </a:r>
          </a:p>
          <a:p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filter out any event you do not need in your current trace.</a:t>
            </a:r>
          </a:p>
          <a:p>
            <a:r>
              <a:rPr lang="en-US" b="1"/>
              <a:t>Trace </a:t>
            </a:r>
            <a:r>
              <a:rPr lang="en-US">
                <a:solidFill>
                  <a:schemeClr val="accent1">
                    <a:lumMod val="90000"/>
                  </a:schemeClr>
                </a:solidFill>
              </a:rPr>
              <a:t>A trace is a collection of events, columns, filters, and data returned</a:t>
            </a:r>
          </a:p>
        </p:txBody>
      </p:sp>
    </p:spTree>
    <p:extLst>
      <p:ext uri="{BB962C8B-B14F-4D97-AF65-F5344CB8AC3E}">
        <p14:creationId xmlns:p14="http://schemas.microsoft.com/office/powerpoint/2010/main" val="377444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4534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SQL Trace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669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65603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Store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827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SET STATISTICS IO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Scan 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Read-ahead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/>
              <a:t>Lob read-ahead reads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02495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796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SET STATISTICS TIME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Parse and compile 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7837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Using Dynamic Management Objects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05295" y="803557"/>
            <a:ext cx="56315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The Most Important DMOs for Query Tuning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500" y="1295396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SQL Server Operating System (SQLOS)–related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sys.dm_os_waiting_tasks</a:t>
            </a:r>
            <a:endParaRPr lang="en-US" sz="140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sys.dm_exec_sessions</a:t>
            </a:r>
            <a:endParaRPr lang="en-US" sz="13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Execution-related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err="1"/>
              <a:t>sys.dm_exec_requests</a:t>
            </a:r>
            <a:r>
              <a:rPr lang="en-US" sz="130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sys.dm_exec_sql_text</a:t>
            </a:r>
            <a:endParaRPr lang="en-US" sz="140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err="1"/>
              <a:t>sys.dm_exec_query_stats</a:t>
            </a:r>
            <a:endParaRPr lang="en-US" sz="13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Index-related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err="1"/>
              <a:t>sys.dm_db_missing_index_details</a:t>
            </a: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Execution Plans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SHOWPLAN_TEXT and SET SHOWPLAN_ALL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STATISTICS PROFILE for actual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SHOWPLAN_XML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SET STATISTICS XML for actual plan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>
                <a:highlight>
                  <a:srgbClr val="A3C644"/>
                </a:highlight>
              </a:rPr>
              <a:t> MSBI.Dev.S19E10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9E903-BDC3-4972-8D37-A062F4DC0329}"/>
              </a:ext>
            </a:extLst>
          </p:cNvPr>
          <p:cNvSpPr/>
          <p:nvPr/>
        </p:nvSpPr>
        <p:spPr>
          <a:xfrm>
            <a:off x="277091" y="724464"/>
            <a:ext cx="87288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Implementing Triggers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DML Triggers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AFTER Triggers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Nested AFTER Triggers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INSTEAD OF Triggers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DML Trigger Functions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UP DATE ()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COLUMNS _UPDATED()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Implementing User-Defined Functions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Scalar UDFs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Inline Table-Valued UDF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Multistatement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Table-Valued UDF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Limitations on UDFs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Execution Plans</a:t>
            </a:r>
            <a:endParaRPr lang="en-US" sz="1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20" y="907598"/>
            <a:ext cx="6025846" cy="3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9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1" y="907598"/>
            <a:ext cx="6707586" cy="37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1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Nested Loops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Merge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Hash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Bitmap Filtering Optimized Hash (also called Star join optimization)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Adaptive join (SQL 2017)</a:t>
            </a:r>
          </a:p>
        </p:txBody>
      </p:sp>
    </p:spTree>
    <p:extLst>
      <p:ext uri="{BB962C8B-B14F-4D97-AF65-F5344CB8AC3E}">
        <p14:creationId xmlns:p14="http://schemas.microsoft.com/office/powerpoint/2010/main" val="305204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Understanding Cursors, Sets, and Temporary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Cursors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3317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using temporary tables vs. table variables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49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>
                <a:highlight>
                  <a:srgbClr val="2FC2D9"/>
                </a:highlight>
              </a:rPr>
              <a:t>Agenda: MSBI.Dev.S19E11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Indexes and Statistics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Heap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Clustered Indexes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Supporting Queries with Indexes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Tools to Analyze Query Performance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Query Optimization Problems and the Query Optimizer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SQL Server Extended Events, SQL Trace, and SQL Server Profiler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SET Session Options and Analyzing Query Plans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Dynamic Management Objects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Cursors, Sets, and Temporary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Cursors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Temporary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05294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Indexes and Statistics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</a:t>
            </a:r>
            <a:r>
              <a:rPr lang="en-US" err="1"/>
              <a:t>guarantee,nor</a:t>
            </a:r>
            <a:r>
              <a:rPr lang="en-US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8728159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5737</TotalTime>
  <Words>1381</Words>
  <Application>Microsoft Office PowerPoint</Application>
  <PresentationFormat>On-screen Show (16:9)</PresentationFormat>
  <Paragraphs>232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Lucida Grande</vt:lpstr>
      <vt:lpstr>Segoe</vt:lpstr>
      <vt:lpstr>Segoe-Bold</vt:lpstr>
      <vt:lpstr>Trebuchet MS</vt:lpstr>
      <vt:lpstr>ZapfDingbatsStd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</cp:revision>
  <cp:lastPrinted>2014-07-09T13:30:36Z</cp:lastPrinted>
  <dcterms:created xsi:type="dcterms:W3CDTF">2015-03-18T06:37:43Z</dcterms:created>
  <dcterms:modified xsi:type="dcterms:W3CDTF">2019-03-11T05:47:52Z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