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1"/>
  </p:notesMasterIdLst>
  <p:handoutMasterIdLst>
    <p:handoutMasterId r:id="rId22"/>
  </p:handoutMasterIdLst>
  <p:sldIdLst>
    <p:sldId id="778" r:id="rId5"/>
    <p:sldId id="779" r:id="rId6"/>
    <p:sldId id="780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48" r:id="rId15"/>
    <p:sldId id="754" r:id="rId16"/>
    <p:sldId id="755" r:id="rId17"/>
    <p:sldId id="757" r:id="rId18"/>
    <p:sldId id="759" r:id="rId19"/>
    <p:sldId id="756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trelnykova" userId="S::anna_strelnykova@epam.com::54de8a21-7207-4416-a105-90b16df9aede" providerId="AD" clId="Web-{189F8AF5-6CAF-45D3-B2DB-0C215ADE5EBF}"/>
    <pc:docChg chg="modSld">
      <pc:chgData name="Anna Strelnykova" userId="S::anna_strelnykova@epam.com::54de8a21-7207-4416-a105-90b16df9aede" providerId="AD" clId="Web-{189F8AF5-6CAF-45D3-B2DB-0C215ADE5EBF}" dt="2018-08-02T15:11:39.458" v="0" actId="1076"/>
      <pc:docMkLst>
        <pc:docMk/>
      </pc:docMkLst>
      <pc:sldChg chg="modSp">
        <pc:chgData name="Anna Strelnykova" userId="S::anna_strelnykova@epam.com::54de8a21-7207-4416-a105-90b16df9aede" providerId="AD" clId="Web-{189F8AF5-6CAF-45D3-B2DB-0C215ADE5EBF}" dt="2018-08-02T15:11:39.458" v="0" actId="1076"/>
        <pc:sldMkLst>
          <pc:docMk/>
          <pc:sldMk cId="3449976887" sldId="741"/>
        </pc:sldMkLst>
        <pc:spChg chg="mod">
          <ac:chgData name="Anna Strelnykova" userId="S::anna_strelnykova@epam.com::54de8a21-7207-4416-a105-90b16df9aede" providerId="AD" clId="Web-{189F8AF5-6CAF-45D3-B2DB-0C215ADE5EBF}" dt="2018-08-02T15:11:39.458" v="0" actId="1076"/>
          <ac:spMkLst>
            <pc:docMk/>
            <pc:sldMk cId="3449976887" sldId="74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Data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23491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43649" y="871841"/>
            <a:ext cx="1574790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58068" y="855481"/>
          <a:ext cx="7062642" cy="371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Connects to ActiveX Data Objects (ADO) objects.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ADO.NET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 .NET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Reads data from the data flow or from a cache file (.caw), and can save data to the cache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DQS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Quality Services server and a Data Quality Services database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Excel workbook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file or a folder.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data in a single flat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an FTP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webserver.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MSMQ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message queue.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MSOLAP100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instance of SQL Server Analysis Services or an Analysis Services project.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data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OLEDB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an OLE DB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ODBC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ODBC.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SMOServer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SQL Server Management Objects (SMO)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SMTP mail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WMI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server and specifies the scope of Windows Management Instrumentation (WMI) management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892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42447" y="4231408"/>
            <a:ext cx="7304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https://datatellblog.wordpress.com/2015/01/13/ssis-data-flows-ado-net-vs-ole-db-vs-odbc/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4619" y="1440610"/>
            <a:ext cx="8004348" cy="25928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ADO.NET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OLE DB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4357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 Scope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Package-scoped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Project-scoped 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08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32-Bit and 64-Bit Data Providers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development environment is a 32-bit environment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execution environment  is dictated by the underlying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8394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Creating a Connection Manager DEMO </a:t>
            </a:r>
          </a:p>
        </p:txBody>
      </p:sp>
    </p:spTree>
    <p:extLst>
      <p:ext uri="{BB962C8B-B14F-4D97-AF65-F5344CB8AC3E}">
        <p14:creationId xmlns:p14="http://schemas.microsoft.com/office/powerpoint/2010/main" val="41859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5842" y="820471"/>
            <a:ext cx="4253691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Planning a Complex Data Movement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cleansing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normalization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type conversion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translation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validation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calculation and data aggregation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pivoting and data </a:t>
            </a:r>
            <a:r>
              <a:rPr lang="en-US" sz="2000" b="1" dirty="0" err="1"/>
              <a:t>unpivoting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65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Control Flow Tasks and Containers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76856" y="779355"/>
            <a:ext cx="66076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Tasks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899" y="1167153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Data Preparation Tasks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Web Service task, XML task, File System task etc.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Workflow Tasks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Execute Package task, Send Mail task etc.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Data Movement Tasks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Bulk Insert task, Execute SQL task,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SQL Server Administration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SQL Server Maintenance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Analysis Services Tasks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b="1" dirty="0"/>
              <a:t>Script Task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04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Control Flow Tasks and Containers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EF870-FE48-4BE0-A288-93F439F13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e83b1685-c0ee-49c7-ae0f-bc980b303699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12706</TotalTime>
  <Words>573</Words>
  <Application>Microsoft Office PowerPoint</Application>
  <PresentationFormat>On-screen Show (16:9)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Inherit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211</cp:revision>
  <cp:lastPrinted>2014-07-09T13:30:36Z</cp:lastPrinted>
  <dcterms:created xsi:type="dcterms:W3CDTF">2015-03-18T06:37:43Z</dcterms:created>
  <dcterms:modified xsi:type="dcterms:W3CDTF">2019-03-14T10:59:33Z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