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258" r:id="rId5"/>
    <p:sldId id="790" r:id="rId6"/>
    <p:sldId id="778" r:id="rId7"/>
    <p:sldId id="779" r:id="rId8"/>
    <p:sldId id="755" r:id="rId9"/>
    <p:sldId id="763" r:id="rId10"/>
    <p:sldId id="791" r:id="rId11"/>
    <p:sldId id="748" r:id="rId12"/>
    <p:sldId id="769" r:id="rId13"/>
    <p:sldId id="775" r:id="rId14"/>
    <p:sldId id="776" r:id="rId15"/>
    <p:sldId id="777" r:id="rId16"/>
    <p:sldId id="754" r:id="rId17"/>
    <p:sldId id="756" r:id="rId18"/>
    <p:sldId id="757" r:id="rId19"/>
    <p:sldId id="758" r:id="rId20"/>
    <p:sldId id="759" r:id="rId21"/>
    <p:sldId id="760" r:id="rId22"/>
    <p:sldId id="761" r:id="rId23"/>
    <p:sldId id="762" r:id="rId2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5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0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1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24,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5AE408A-88B6-4A92-98E7-7B3134E88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619" y="175565"/>
            <a:ext cx="4767157" cy="40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09868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Using a Lookup Transformation</a:t>
            </a: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4182613" y="1583871"/>
            <a:ext cx="4567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-Bold"/>
              </a:rPr>
              <a:t>Lookup Transformation Case Sensitivity and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1583871"/>
            <a:ext cx="3053611" cy="25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769100"/>
            <a:ext cx="7712624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Using the Cache Transform Transformation with the Lookup</a:t>
            </a:r>
          </a:p>
          <a:p>
            <a:r>
              <a:rPr lang="en-US" sz="1800" dirty="0"/>
              <a:t>Transformation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83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9"/>
            <a:ext cx="221067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Sorting the Data</a:t>
            </a:r>
            <a:endParaRPr lang="en-US" sz="1800" b="1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1933577"/>
            <a:ext cx="234025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based update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4489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28670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Working with Data Flow Transformations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Selecting Transformations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i="1" dirty="0"/>
              <a:t>non-blocking transformations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i="1" dirty="0"/>
              <a:t>partial-blocking transformation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i="1" dirty="0"/>
              <a:t>blocking transformation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0626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5767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Logical Row-Level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295396"/>
            <a:ext cx="6877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5767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Logical Row-Level Transformations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385887"/>
            <a:ext cx="6838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8299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Multi-Input and Multi-Output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503478"/>
            <a:ext cx="6924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8299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Multi-Input and Multi-Output Transformations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377043"/>
            <a:ext cx="8086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353712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Multi-Row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366837"/>
            <a:ext cx="6829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527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Advanced Data-Preparation Transformations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16" y="1372493"/>
            <a:ext cx="4631192" cy="33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CrimeStatistic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CrimeStat.DWH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Tasks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Transformations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527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Advanced Data-Preparation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90" y="1381942"/>
            <a:ext cx="4995182" cy="33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DWH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solidFill>
                  <a:srgbClr val="1A9CB0"/>
                </a:solidFill>
              </a:rPr>
              <a:t>CrimeStat BI solution case scenario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570" y="96090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Strategy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Defining the architecture for ETL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Deciding what to do in the SSIS and what to push down to the database layer</a:t>
            </a:r>
            <a:r>
              <a:rPr lang="en-US" sz="1800" i="1" dirty="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Managing the whole ETL process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51738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063" y="6995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Architecture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the data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Initial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Quality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Clean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Transformation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Load-ready Publish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Enterprise Data Warehouse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Enterprise Data Warehouse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Data Marts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Marts (landing zone)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59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Transformations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Data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9915</TotalTime>
  <Words>346</Words>
  <Application>Microsoft Office PowerPoint</Application>
  <PresentationFormat>On-screen Show (16:9)</PresentationFormat>
  <Paragraphs>92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Lucida Grande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213</cp:revision>
  <cp:lastPrinted>2014-07-09T13:30:36Z</cp:lastPrinted>
  <dcterms:created xsi:type="dcterms:W3CDTF">2015-03-18T06:37:43Z</dcterms:created>
  <dcterms:modified xsi:type="dcterms:W3CDTF">2019-03-25T08:28:01Z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