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4"/>
  </p:notesMasterIdLst>
  <p:handoutMasterIdLst>
    <p:handoutMasterId r:id="rId15"/>
  </p:handoutMasterIdLst>
  <p:sldIdLst>
    <p:sldId id="276" r:id="rId8"/>
    <p:sldId id="652" r:id="rId9"/>
    <p:sldId id="682" r:id="rId10"/>
    <p:sldId id="683" r:id="rId11"/>
    <p:sldId id="684" r:id="rId12"/>
    <p:sldId id="685" r:id="rId1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azure.microsoft.com/email/?destination=https*3A*2F*2Fgo.microsoft.com*2Ffwlink*2F*3FLinkId*3D526218*26amp*3Bclcid*3D0x409&amp;p=bT0zYTBlNDUzMi1lMTFjLTQzNzktYTJlMi01MjNhYzM1ZWQ3MjMmdT1hZW8mbD1md2xpbms*3D__;JSUlJSUlJSUlJSU!!GF_29dbcQIUBPA!g2pI1z9gpfHVhuAUEuQj0YlzJBJwaa8OyczeoGNtKlZYFETru8kQ7g6lK99YB1E$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urldefense.com/v3/__https:/azure.microsoft.com/email/?destination=https*3A*2F*2Fgo.microsoft.com*2Ffwlink*2F*3FLinkId*3D526478*26amp*3Bclcid*3D0x409&amp;p=bT0zYTBlNDUzMi1lMTFjLTQzNzktYTJlMi01MjNhYzM1ZWQ3MjMmdT1hZW8mbD1md2xpbmtfMw*3D*3D__;JSUlJSUlJSUlJSUl!!GF_29dbcQIUBPA!g2pI1z9gpfHVhuAUEuQj0YlzJBJwaa8OyczeoGNtKlZYFETru8kQ7g6lFwGrikc$" TargetMode="External"/><Relationship Id="rId4" Type="http://schemas.openxmlformats.org/officeDocument/2006/relationships/hyperlink" Target="https://urldefense.com/v3/__https:/azure.microsoft.com/email/?destination=https*3A*2F*2Fgo.microsoft.com*2Ffwlink*2F*3FLinkId*3D544867*26amp*3Bclcid*3D0x409&amp;p=bT0zYTBlNDUzMi1lMTFjLTQzNzktYTJlMi01MjNhYzM1ZWQ3MjMmdT1hZW8mbD1md2xpbmtfMg*3D*3D__;JSUlJSUlJSUlJSUl!!GF_29dbcQIUBPA!g2pI1z9gpfHVhuAUEuQj0YlzJBJwaa8OyczeoGNtKlZYFETru8kQ7g6lAv3XXaM$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0HIbtJ9OJkyKaflJ82fJHZtAdff61IpKr01TsEJ4qshUMlRWQlI5QktRVVFURTFCSkxMNE5YWDM0SC4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15,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E07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mobile app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visuals by using Python/R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dirty="0"/>
              <a:t>Analytical panel</a:t>
            </a:r>
            <a:endParaRPr lang="en-US" sz="11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Options, data source settings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Dataset Quick Insights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mobile app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Mobile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app for </a:t>
            </a:r>
          </a:p>
          <a:p>
            <a:pPr lvl="2"/>
            <a:r>
              <a:rPr lang="en-US" sz="1400" dirty="0">
                <a:latin typeface="+mn-lt"/>
              </a:rPr>
              <a:t>iOS  </a:t>
            </a:r>
            <a:r>
              <a:rPr lang="en-US" sz="1050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urldefense.com/v3/__https:/azure.microsoft.com/email/?destination=https*3A*2F*2Fgo.microsoft.com*2Ffwlink*2F*3FLinkId*3D526218*26amp*3Bclcid*3D0x409&amp;p=bT0zYTBlNDUzMi1lMTFjLTQzNzktYTJlMi01MjNhYzM1ZWQ3MjMmdT1hZW8mbD1md2xpbms*3D__;JSUlJSUlJSUlJSU!!GF_29dbcQIUBPA!g2pI1z9gpfHVhuAUEuQj0YlzJBJwaa8OyczeoGNtKlZYFETru8kQ7g6lK99YB1E$ - </a:t>
            </a:r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Android </a:t>
            </a:r>
            <a:r>
              <a:rPr lang="en-US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4"/>
              </a:rPr>
              <a:t>https://urldefense.com/v3/__https:/azure.microsoft.com/email/?destination=https*3A*2F*2Fgo.microsoft.com*2Ffwlink*2F*3FLinkId*3D544867*26amp*3Bclcid*3D0x409&amp;p=bT0zYTBlNDUzMi1lMTFjLTQzNzktYTJlMi01MjNhYzM1ZWQ3MjMmdT1hZW8mbD1md2xpbmtfMg*3D*3D__;JSUlJSUlJSUlJSUl!!GF_29dbcQIUBPA!g2pI1z9gpfHVhuAUEuQj0YlzJBJwaa8OyczeoGNtKlZYFETru8kQ7g6lAv3XXaM$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1400" dirty="0">
                <a:latin typeface="+mn-lt"/>
              </a:rPr>
              <a:t>Windows </a:t>
            </a:r>
            <a:r>
              <a:rPr lang="en-US" u="sng" dirty="0">
                <a:solidFill>
                  <a:srgbClr val="9671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5"/>
              </a:rPr>
              <a:t>https://urldefense.com/v3/__https:/azure.microsoft.com/email/?destination=https*3A*2F*2Fgo.microsoft.com*2Ffwlink*2F*3FLinkId*3D526478*26amp*3Bclcid*3D0x409&amp;p=bT0zYTBlNDUzMi1lMTFjLTQzNzktYTJlMi01MjNhYzM1ZWQ3MjMmdT1hZW8mbD1md2xpbmtfMw*3D*3D__;JSUlJSUlJSUlJSUl!!GF_29dbcQIUBPA!g2pI1z9gpfHVhuAUEuQj0YlzJBJwaa8OyczeoGNtKlZYFETru8kQ7g6lFwGrikc$ -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Feedback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Feedback -  </a:t>
            </a:r>
            <a:r>
              <a:rPr lang="en-US" sz="1400" dirty="0">
                <a:latin typeface="+mn-lt"/>
                <a:hlinkClick r:id="rId3"/>
              </a:rPr>
              <a:t>https://forms.office.com/Pages/ResponsePage.aspx?id=0HIbtJ9OJkyKaflJ82fJHZtAdff61IpKr01TsEJ4qshUMlRWQlI5QktRVVFURTFCSkxMNE5YWDM0SC4u</a:t>
            </a:r>
            <a:r>
              <a:rPr lang="en-US" sz="1400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206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272</Words>
  <Application>Microsoft Office PowerPoint</Application>
  <PresentationFormat>On-screen Show (16:9)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Quick Start #2 E07</vt:lpstr>
      <vt:lpstr>Power BI Quick Start #2 E07</vt:lpstr>
      <vt:lpstr>Power Bi mobile app</vt:lpstr>
      <vt:lpstr>Power BI Mobile app</vt:lpstr>
      <vt:lpstr>Feedback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55</cp:revision>
  <dcterms:created xsi:type="dcterms:W3CDTF">2021-02-07T11:54:25Z</dcterms:created>
  <dcterms:modified xsi:type="dcterms:W3CDTF">2021-03-15T07:02:04Z</dcterms:modified>
</cp:coreProperties>
</file>