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53" r:id="rId6"/>
    <p:sldMasterId id="2147483758" r:id="rId7"/>
    <p:sldMasterId id="2147483762" r:id="rId8"/>
  </p:sldMasterIdLst>
  <p:notesMasterIdLst>
    <p:notesMasterId r:id="rId14"/>
  </p:notesMasterIdLst>
  <p:handoutMasterIdLst>
    <p:handoutMasterId r:id="rId15"/>
  </p:handoutMasterIdLst>
  <p:sldIdLst>
    <p:sldId id="276" r:id="rId9"/>
    <p:sldId id="652" r:id="rId10"/>
    <p:sldId id="665" r:id="rId11"/>
    <p:sldId id="676" r:id="rId12"/>
    <p:sldId id="681" r:id="rId1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</a:t>
            </a:r>
            <a:b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</a:br>
            <a:r>
              <a:rPr lang="en-US" sz="3600" dirty="0"/>
              <a:t>Week 02</a:t>
            </a:r>
            <a:br>
              <a:rPr lang="en-US" sz="3600" dirty="0"/>
            </a:br>
            <a:r>
              <a:rPr lang="en-US" sz="3600" dirty="0"/>
              <a:t>Part 01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2C06DE3-E500-4673-A006-FCA892C1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43" y="1382789"/>
            <a:ext cx="4135805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W02 Part 1</a:t>
            </a:r>
            <a:endParaRPr lang="en-US" dirty="0">
              <a:latin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Types of Visualizations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Format panel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b="1" spc="300" dirty="0"/>
              <a:t>Focus Mode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Slicers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690297A-B49D-4DF9-A187-C9087A4BBC9B}"/>
              </a:ext>
            </a:extLst>
          </p:cNvPr>
          <p:cNvSpPr txBox="1">
            <a:spLocks/>
          </p:cNvSpPr>
          <p:nvPr/>
        </p:nvSpPr>
        <p:spPr>
          <a:xfrm>
            <a:off x="710971" y="4237376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ACB3B-B05C-42BD-BE10-7E76F366103C}"/>
              </a:ext>
            </a:extLst>
          </p:cNvPr>
          <p:cNvSpPr txBox="1">
            <a:spLocks/>
          </p:cNvSpPr>
          <p:nvPr/>
        </p:nvSpPr>
        <p:spPr>
          <a:xfrm>
            <a:off x="354355" y="4237376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Filters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Edit Interactions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71E8FC17-FBFF-441A-A760-E82C327BB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387" y="1667873"/>
            <a:ext cx="3691467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Create and format visualizations 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77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Visualizing Your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3616340" cy="3167169"/>
          </a:xfrm>
        </p:spPr>
        <p:txBody>
          <a:bodyPr/>
          <a:lstStyle/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Bar chart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Line chart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Pie and </a:t>
            </a:r>
            <a:r>
              <a:rPr lang="en-US" sz="1400" dirty="0" err="1">
                <a:solidFill>
                  <a:srgbClr val="171717"/>
                </a:solidFill>
                <a:latin typeface="Segoe UI" panose="020B0502040204020203" pitchFamily="34" charset="0"/>
              </a:rPr>
              <a:t>Treemap</a:t>
            </a:r>
            <a:endParaRPr lang="en-US" sz="14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Hierarchical Axis and Concatenating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Filter (Including </a:t>
            </a:r>
            <a:r>
              <a:rPr lang="en-US" sz="1400" dirty="0" err="1">
                <a:solidFill>
                  <a:srgbClr val="171717"/>
                </a:solidFill>
                <a:latin typeface="Segoe UI" panose="020B0502040204020203" pitchFamily="34" charset="0"/>
              </a:rPr>
              <a:t>TopN</a:t>
            </a: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Bar Chart with Line (Combo Chart)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Slicer, Date Slicer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Focus Mode and See Data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Map Visualizations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Table and Matrix, Table Styles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Scatter Chart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Waterfall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Funnel chart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lvl="1"/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B1AFC9-4787-4AE2-8D03-72D8B6723720}"/>
              </a:ext>
            </a:extLst>
          </p:cNvPr>
          <p:cNvSpPr txBox="1">
            <a:spLocks/>
          </p:cNvSpPr>
          <p:nvPr/>
        </p:nvSpPr>
        <p:spPr>
          <a:xfrm>
            <a:off x="4511039" y="815551"/>
            <a:ext cx="4321387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Coloring Charts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Shapes, Textboxes, and Images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Gridlines and Snap to Grid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Working with Multiple Visualizations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Duplicate Page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Default Summarization and Categorization 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Custom Hierarchies</a:t>
            </a: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</a:rPr>
              <a:t>Multi-road card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sz="18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DOCID-1506477047-6929</_dlc_DocId>
    <_dlc_DocIdUrl xmlns="5ede5379-f79c-4964-9301-1140f96aa672">
      <Url>https://epam.sharepoint.com/sites/LMSO/_layouts/15/DocIdRedir.aspx?ID=DOCID-1506477047-6929</Url>
      <Description>DOCID-1506477047-6929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7F4976-AF70-44E0-A114-F2735600A2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BC2DF0-F074-4BAD-93B8-9DA7728F37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schemas.microsoft.com/office/infopath/2007/PartnerControls"/>
    <ds:schemaRef ds:uri="9b994499-688a-4c81-bb09-d15746d9e4fa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5ede5379-f79c-4964-9301-1140f96aa672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4580</TotalTime>
  <Words>118</Words>
  <Application>Microsoft Office PowerPoint</Application>
  <PresentationFormat>On-screen Show (16:9)</PresentationFormat>
  <Paragraphs>47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Lucida Grande</vt:lpstr>
      <vt:lpstr>Sans Regular</vt:lpstr>
      <vt:lpstr>Segoe UI</vt:lpstr>
      <vt:lpstr>Trebuchet MS</vt:lpstr>
      <vt:lpstr>Cover Slides</vt:lpstr>
      <vt:lpstr>Breakers</vt:lpstr>
      <vt:lpstr>Covers</vt:lpstr>
      <vt:lpstr>General</vt:lpstr>
      <vt:lpstr>Power BI  Week 02 Part 01</vt:lpstr>
      <vt:lpstr>Power BI W02 Part 1</vt:lpstr>
      <vt:lpstr>Create and format visualizations </vt:lpstr>
      <vt:lpstr>Visualizing Your Data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35</cp:revision>
  <dcterms:created xsi:type="dcterms:W3CDTF">2021-02-07T11:54:25Z</dcterms:created>
  <dcterms:modified xsi:type="dcterms:W3CDTF">2022-05-25T10:43:19Z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de1e6ce8-be8c-4df4-b461-ca756bd2bd73</vt:lpwstr>
  </property>
</Properties>
</file>