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  <p:sldMasterId id="2147483753" r:id="rId6"/>
    <p:sldMasterId id="2147483758" r:id="rId7"/>
    <p:sldMasterId id="2147483762" r:id="rId8"/>
  </p:sldMasterIdLst>
  <p:notesMasterIdLst>
    <p:notesMasterId r:id="rId16"/>
  </p:notesMasterIdLst>
  <p:handoutMasterIdLst>
    <p:handoutMasterId r:id="rId17"/>
  </p:handoutMasterIdLst>
  <p:sldIdLst>
    <p:sldId id="276" r:id="rId9"/>
    <p:sldId id="652" r:id="rId10"/>
    <p:sldId id="665" r:id="rId11"/>
    <p:sldId id="676" r:id="rId12"/>
    <p:sldId id="682" r:id="rId13"/>
    <p:sldId id="683" r:id="rId14"/>
    <p:sldId id="681" r:id="rId1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owerbi.microsoft.com/en-us/gateway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5252" y="1382789"/>
            <a:ext cx="3909906" cy="1421928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  <a:t>Power BI </a:t>
            </a:r>
            <a:b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</a:br>
            <a:r>
              <a:rPr lang="en-US" sz="3600" dirty="0"/>
              <a:t>Week 02</a:t>
            </a:r>
            <a:br>
              <a:rPr lang="en-US" sz="3600" dirty="0"/>
            </a:br>
            <a:r>
              <a:rPr lang="en-US" sz="3600" dirty="0"/>
              <a:t>Part 02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83592" y="0"/>
            <a:ext cx="530352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0876B-E843-49A9-9074-FDC27A1C9A23}"/>
              </a:ext>
            </a:extLst>
          </p:cNvPr>
          <p:cNvSpPr/>
          <p:nvPr/>
        </p:nvSpPr>
        <p:spPr>
          <a:xfrm>
            <a:off x="4513944" y="0"/>
            <a:ext cx="4630056" cy="5143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6E2135C-C1AF-4EF5-BE1E-C2C68ADE9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43" y="1382789"/>
            <a:ext cx="4135805" cy="19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Power BI </a:t>
            </a:r>
            <a:r>
              <a:rPr lang="en-US" dirty="0">
                <a:latin typeface="+mn-lt"/>
              </a:rPr>
              <a:t>W02 Part 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Create and format visualizations 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service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sz="1100" dirty="0"/>
              <a:t>dashboards</a:t>
            </a:r>
            <a:endParaRPr lang="en-US" sz="1100" b="1" spc="3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138" y="272272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4690297A-B49D-4DF9-A187-C9087A4BBC9B}"/>
              </a:ext>
            </a:extLst>
          </p:cNvPr>
          <p:cNvSpPr txBox="1">
            <a:spLocks/>
          </p:cNvSpPr>
          <p:nvPr/>
        </p:nvSpPr>
        <p:spPr>
          <a:xfrm>
            <a:off x="710971" y="4237376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51ACB3B-B05C-42BD-BE10-7E76F366103C}"/>
              </a:ext>
            </a:extLst>
          </p:cNvPr>
          <p:cNvSpPr txBox="1">
            <a:spLocks/>
          </p:cNvSpPr>
          <p:nvPr/>
        </p:nvSpPr>
        <p:spPr>
          <a:xfrm>
            <a:off x="354355" y="4237376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dirty="0"/>
              <a:t>Power BI Q&amp;A natural language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12B6C20-79B2-4B42-AC7D-9FAAC3CB2BFE}"/>
              </a:ext>
            </a:extLst>
          </p:cNvPr>
          <p:cNvSpPr txBox="1">
            <a:spLocks/>
          </p:cNvSpPr>
          <p:nvPr/>
        </p:nvSpPr>
        <p:spPr>
          <a:xfrm>
            <a:off x="354355" y="373296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9D256BD9-EBA0-4724-AE03-32D17C278A92}"/>
              </a:ext>
            </a:extLst>
          </p:cNvPr>
          <p:cNvSpPr txBox="1">
            <a:spLocks/>
          </p:cNvSpPr>
          <p:nvPr/>
        </p:nvSpPr>
        <p:spPr>
          <a:xfrm>
            <a:off x="710971" y="3732961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dirty="0"/>
              <a:t>Power BI Gateway</a:t>
            </a:r>
            <a:endParaRPr lang="en-US" dirty="0"/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DA8823CF-4536-471E-9C26-B7F08AFD9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613" y="1598389"/>
            <a:ext cx="3691467" cy="19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Create and format visualizations 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577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Visualizing Your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>
                <a:latin typeface="+mn-lt"/>
              </a:rPr>
              <a:t>Gauge, Cards, and KPIs;</a:t>
            </a:r>
          </a:p>
          <a:p>
            <a:pPr lvl="1"/>
            <a:r>
              <a:rPr lang="en-US" sz="1400" dirty="0"/>
              <a:t>Page view and page size settings;</a:t>
            </a:r>
          </a:p>
          <a:p>
            <a:pPr lvl="1"/>
            <a:r>
              <a:rPr lang="en-US" sz="1400" dirty="0"/>
              <a:t>Show categories with no data; </a:t>
            </a:r>
          </a:p>
          <a:p>
            <a:pPr lvl="1"/>
            <a:r>
              <a:rPr lang="en-US" sz="1400" dirty="0"/>
              <a:t>Positioning, aligning, and sorting visuals;</a:t>
            </a:r>
          </a:p>
          <a:p>
            <a:pPr lvl="1"/>
            <a:r>
              <a:rPr lang="en-US" sz="1400" dirty="0"/>
              <a:t>Default summarization, default categorization;</a:t>
            </a:r>
          </a:p>
          <a:p>
            <a:pPr lvl="1"/>
            <a:r>
              <a:rPr lang="en-US" sz="1400" dirty="0"/>
              <a:t>Themes and themes gallery;</a:t>
            </a:r>
          </a:p>
          <a:p>
            <a:pPr lvl="1"/>
            <a:r>
              <a:rPr lang="en-US" sz="1400" dirty="0"/>
              <a:t>Working with bookmarks;</a:t>
            </a:r>
          </a:p>
          <a:p>
            <a:pPr lvl="1"/>
            <a:r>
              <a:rPr lang="en-US" sz="1400" dirty="0"/>
              <a:t>Selection panel;</a:t>
            </a:r>
          </a:p>
          <a:p>
            <a:pPr lvl="1"/>
            <a:r>
              <a:rPr lang="en-US" sz="1400" dirty="0"/>
              <a:t>Rename measure for visualization;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Power BI Service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3127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Power BI Service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r>
              <a:rPr lang="en-US" sz="1400" dirty="0">
                <a:latin typeface="+mn-lt"/>
              </a:rPr>
              <a:t>Power BI Service - </a:t>
            </a:r>
            <a:r>
              <a:rPr lang="en-US" sz="1400" dirty="0">
                <a:latin typeface="+mn-lt"/>
                <a:hlinkClick r:id="rId3"/>
              </a:rPr>
              <a:t>https://app.powerbi.com</a:t>
            </a:r>
            <a:endParaRPr lang="en-US" sz="1400" dirty="0"/>
          </a:p>
          <a:p>
            <a:pPr lvl="1"/>
            <a:r>
              <a:rPr lang="en-US" sz="1400" dirty="0"/>
              <a:t>Introduction to Power BI Service;</a:t>
            </a:r>
          </a:p>
          <a:p>
            <a:pPr lvl="1"/>
            <a:r>
              <a:rPr lang="en-US" sz="1400" dirty="0"/>
              <a:t>Publish from Power BI Desktop to the Service;</a:t>
            </a:r>
          </a:p>
          <a:p>
            <a:pPr lvl="1"/>
            <a:r>
              <a:rPr lang="en-US" sz="1400" dirty="0"/>
              <a:t>Overview of dashboards and Power BI Service; </a:t>
            </a:r>
          </a:p>
          <a:p>
            <a:pPr lvl="1"/>
            <a:r>
              <a:rPr lang="en-US" sz="1400" dirty="0"/>
              <a:t>Pin a tile on a dashboard; </a:t>
            </a:r>
          </a:p>
          <a:p>
            <a:pPr lvl="1"/>
            <a:r>
              <a:rPr lang="en-US" sz="1400" dirty="0"/>
              <a:t>Add widgets to your dashboard;</a:t>
            </a:r>
          </a:p>
          <a:p>
            <a:pPr lvl="1"/>
            <a:r>
              <a:rPr lang="en-US" sz="1400" dirty="0"/>
              <a:t>Navigating content in Power BI Service;</a:t>
            </a:r>
          </a:p>
          <a:p>
            <a:pPr lvl="1"/>
            <a:r>
              <a:rPr lang="en-US" sz="1400" dirty="0"/>
              <a:t>Sharing a dashboard;</a:t>
            </a:r>
          </a:p>
          <a:p>
            <a:pPr lvl="1"/>
            <a:r>
              <a:rPr lang="en-US" sz="1400" dirty="0"/>
              <a:t>Display your dashboard and report tiles in Focus mode;</a:t>
            </a:r>
          </a:p>
          <a:p>
            <a:pPr lvl="1"/>
            <a:r>
              <a:rPr lang="en-US" sz="1400" dirty="0"/>
              <a:t>Power BI Q&amp;A natural language queries; </a:t>
            </a:r>
          </a:p>
          <a:p>
            <a:pPr lvl="1"/>
            <a:r>
              <a:rPr lang="en-US" sz="1400" dirty="0"/>
              <a:t>Install and configure Personal Gateway;</a:t>
            </a:r>
          </a:p>
          <a:p>
            <a:pPr lvl="1"/>
            <a:r>
              <a:rPr lang="en-US" sz="1400" dirty="0"/>
              <a:t>Power BI Gateway - </a:t>
            </a:r>
            <a:r>
              <a:rPr lang="en-US" sz="1400" dirty="0">
                <a:hlinkClick r:id="rId4"/>
              </a:rPr>
              <a:t>https://powerbi.microsoft.com/en-us/gateway/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3782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0761800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DOCID-1506477047-6930</_dlc_DocId>
    <_dlc_DocIdUrl xmlns="5ede5379-f79c-4964-9301-1140f96aa672">
      <Url>https://epam.sharepoint.com/sites/LMSO/_layouts/15/DocIdRedir.aspx?ID=DOCID-1506477047-6930</Url>
      <Description>DOCID-1506477047-6930</Description>
    </_dlc_DocIdUrl>
  </documentManagement>
</p:properties>
</file>

<file path=customXml/itemProps1.xml><?xml version="1.0" encoding="utf-8"?>
<ds:datastoreItem xmlns:ds="http://schemas.openxmlformats.org/officeDocument/2006/customXml" ds:itemID="{1869B3FB-22AD-4C95-B6AE-D0FED7C4094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C0232C6-479B-4E7C-851C-2888D0CC8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9b994499-688a-4c81-bb09-d15746d9e4fa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5ede5379-f79c-4964-9301-1140f96aa67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4700</TotalTime>
  <Words>211</Words>
  <Application>Microsoft Office PowerPoint</Application>
  <PresentationFormat>On-screen Show (16:9)</PresentationFormat>
  <Paragraphs>52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Lucida Grande</vt:lpstr>
      <vt:lpstr>Sans Regular</vt:lpstr>
      <vt:lpstr>Trebuchet MS</vt:lpstr>
      <vt:lpstr>Cover Slides</vt:lpstr>
      <vt:lpstr>Breakers</vt:lpstr>
      <vt:lpstr>Covers</vt:lpstr>
      <vt:lpstr>General</vt:lpstr>
      <vt:lpstr>Power BI  Week 02 Part 02</vt:lpstr>
      <vt:lpstr>Power BI W02 Part 2</vt:lpstr>
      <vt:lpstr>Create and format visualizations </vt:lpstr>
      <vt:lpstr>Visualizing Your Data</vt:lpstr>
      <vt:lpstr>Power BI Service</vt:lpstr>
      <vt:lpstr>Power BI Service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38</cp:revision>
  <dcterms:created xsi:type="dcterms:W3CDTF">2021-02-07T11:54:25Z</dcterms:created>
  <dcterms:modified xsi:type="dcterms:W3CDTF">2022-05-25T10:43:29Z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922f6301-ce47-4eda-ab83-491e06f67c22</vt:lpwstr>
  </property>
</Properties>
</file>