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  <p:sldMasterId id="2147483698" r:id="rId8"/>
  </p:sldMasterIdLst>
  <p:notesMasterIdLst>
    <p:notesMasterId r:id="rId16"/>
  </p:notesMasterIdLst>
  <p:handoutMasterIdLst>
    <p:handoutMasterId r:id="rId17"/>
  </p:handoutMasterIdLst>
  <p:sldIdLst>
    <p:sldId id="280" r:id="rId9"/>
    <p:sldId id="319" r:id="rId10"/>
    <p:sldId id="311" r:id="rId11"/>
    <p:sldId id="312" r:id="rId12"/>
    <p:sldId id="313" r:id="rId13"/>
    <p:sldId id="315" r:id="rId14"/>
    <p:sldId id="314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907" autoAdjust="0"/>
  </p:normalViewPr>
  <p:slideViewPr>
    <p:cSldViewPr snapToGrid="0">
      <p:cViewPr varScale="1">
        <p:scale>
          <a:sx n="106" d="100"/>
          <a:sy n="106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power-bi/" TargetMode="External"/><Relationship Id="rId2" Type="http://schemas.openxmlformats.org/officeDocument/2006/relationships/hyperlink" Target="https://docs.microsoft.com/en-us/power-bi/developer/automation/overview-of-power-bi-rest-api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2702384"/>
          </a:xfrm>
        </p:spPr>
        <p:txBody>
          <a:bodyPr/>
          <a:lstStyle/>
          <a:p>
            <a:r>
              <a:rPr lang="en-US" dirty="0"/>
              <a:t>Additional useful features overview</a:t>
            </a:r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6276-306C-4EF3-ACCB-8D054847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Deployment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885A-DF1B-49E2-BEBA-134F92129E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11836"/>
            <a:ext cx="2393507" cy="331282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</a:t>
            </a:r>
            <a:r>
              <a:rPr lang="en-US" sz="1400" b="1" dirty="0"/>
              <a:t> deployment pipelines </a:t>
            </a:r>
            <a:r>
              <a:rPr lang="en-US" sz="1400" dirty="0"/>
              <a:t>tool enables BI creators to manage the lifecycle of organizational content. </a:t>
            </a:r>
          </a:p>
          <a:p>
            <a:pPr marL="0" indent="0">
              <a:buNone/>
            </a:pPr>
            <a:r>
              <a:rPr lang="en-US" sz="1400" dirty="0"/>
              <a:t>It's an efficient and reusable tool for creators in an enterprise with Premium capacity. Deployment pipelines enables creators to develop and test Power BI content before the content is consumed by users. </a:t>
            </a:r>
          </a:p>
          <a:p>
            <a:pPr marL="0" indent="0">
              <a:buNone/>
            </a:pPr>
            <a:r>
              <a:rPr lang="en-US" sz="1400" dirty="0"/>
              <a:t>The content types include </a:t>
            </a:r>
            <a:r>
              <a:rPr lang="en-US" sz="1400" b="1" dirty="0"/>
              <a:t>reports, dashboards, and datasets.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53D22-8635-437E-A4BC-9E7AC8F3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050" name="Picture 2" descr="A screenshot of a working deployment pipeline with all three stages, development, test and production, populated.">
            <a:extLst>
              <a:ext uri="{FF2B5EF4-FFF2-40B4-BE49-F238E27FC236}">
                <a16:creationId xmlns:a16="http://schemas.microsoft.com/office/drawing/2014/main" id="{E6829047-09E4-4C85-810C-65EFD462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83" y="1011836"/>
            <a:ext cx="5863729" cy="281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1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17B5-E9A0-4F99-B699-3CA3646A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9623-BCF7-4BC2-83D3-79F8DC214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210471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Power BI report templates contain the following information from the report from which they were generated: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Report pages, visuals, and other visual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The data model definition, including the schema, relationships, measures, and other model definition artifacts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All query definitions, such as queries, Query Parameters, and other query elements</a:t>
            </a:r>
          </a:p>
          <a:p>
            <a:pPr marL="0" indent="0">
              <a:buNone/>
            </a:pPr>
            <a:r>
              <a:rPr lang="en-US" sz="1200" dirty="0"/>
              <a:t>What </a:t>
            </a:r>
            <a:r>
              <a:rPr lang="en-US" sz="1200" b="1" dirty="0"/>
              <a:t>is not included </a:t>
            </a:r>
            <a:r>
              <a:rPr lang="en-US" sz="1200" dirty="0"/>
              <a:t>in templates is the report's </a:t>
            </a:r>
            <a:r>
              <a:rPr lang="en-US" sz="1200" b="1" dirty="0"/>
              <a:t>data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Report templates use the file extension .PBIT (compare to Power BI Desktop reports, which use the .PBIX extension).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46CB-DDFB-435E-921A-C538F0AE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23007-13FB-4365-8ADF-B6F553E1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44" y="877237"/>
            <a:ext cx="3249310" cy="359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30F09-E978-40A3-ADEA-35613DD7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3" y="877237"/>
            <a:ext cx="3959314" cy="22632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845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5346-5B44-470C-AA0B-BFD4776D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report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C8F3-7426-4F78-9CDA-AAD14C59CA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255441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With Power BI Desktop </a:t>
            </a:r>
            <a:r>
              <a:rPr lang="en-US" sz="1400" b="1" dirty="0">
                <a:solidFill>
                  <a:srgbClr val="171717"/>
                </a:solidFill>
                <a:effectLst/>
              </a:rPr>
              <a:t>report themes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, you can apply design changes to your entire report, such as using corporate colors, changing icon sets, or applying new default visual formatting. 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When you apply a report theme, all visuals in your report use the colors and formatting from your selected theme as their defaults.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0FA70-A48C-4D67-B071-CECC7AF79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BBBF2-8A37-422B-A780-1EFE150A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00" y="818369"/>
            <a:ext cx="2857730" cy="39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1430-51AC-47DC-8B59-0D3639D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to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5FBB-DE9A-4CA4-9FAE-7AA064481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2183645" cy="33972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Subscription to report pages and dashboards enables Power BI to email a snapshot to your inbox.</a:t>
            </a: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Creating a subscription for yourself requires PRO license.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Only you can manage the subscriptions you create.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Select Subscribe again and choose Manage all subscriptions from the bottom left corner. Subscriptions for the current workspace displayed.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602E6-A64F-4208-9901-8B725DFDF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6" name="Picture 2" descr="select the Subscribe icon">
            <a:extLst>
              <a:ext uri="{FF2B5EF4-FFF2-40B4-BE49-F238E27FC236}">
                <a16:creationId xmlns:a16="http://schemas.microsoft.com/office/drawing/2014/main" id="{DC24748D-8E3C-4876-A61D-640C5305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07" y="890996"/>
            <a:ext cx="3482479" cy="23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all subscriptions in My Workspace">
            <a:extLst>
              <a:ext uri="{FF2B5EF4-FFF2-40B4-BE49-F238E27FC236}">
                <a16:creationId xmlns:a16="http://schemas.microsoft.com/office/drawing/2014/main" id="{62382455-10A4-4858-A3B4-F3B1AF0E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63" y="1379094"/>
            <a:ext cx="4086548" cy="33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19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15-8C5B-4CEA-955D-18A6F567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to emails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9D327-DF4D-4047-B801-50A32586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0899C-67A5-4782-9468-1DB41990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07" y="746238"/>
            <a:ext cx="3442610" cy="4027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D786C-EDE3-4F48-A5A8-19D2CDC6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5" y="746238"/>
            <a:ext cx="4451479" cy="40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A504-7299-4073-A06B-DF253120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F8BD-CB72-48EA-9D4F-E68F0A36A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17770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Using </a:t>
            </a:r>
            <a:r>
              <a:rPr lang="en-US" sz="1400" b="0" i="0" dirty="0">
                <a:solidFill>
                  <a:srgbClr val="171717"/>
                </a:solidFill>
                <a:effectLst/>
                <a:hlinkClick r:id="rId2"/>
              </a:rPr>
              <a:t>Power BI REST API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, you can create apps that integrate with Power BI reports, dashboards, and tiles.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400" b="0" i="0" dirty="0">
              <a:solidFill>
                <a:srgbClr val="171717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With Power BI REST API, it is possible to perform management tasks on Power BI objects like reports, datasets, and workspaces.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0558-3AD3-4423-B9E2-AFE165DE8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E17B1-3D62-4348-8EB5-8C7EDCE0689F}"/>
              </a:ext>
            </a:extLst>
          </p:cNvPr>
          <p:cNvSpPr txBox="1"/>
          <p:nvPr/>
        </p:nvSpPr>
        <p:spPr>
          <a:xfrm>
            <a:off x="479685" y="4326709"/>
            <a:ext cx="39523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For more details see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  <a:hlinkClick r:id="rId3"/>
              </a:rPr>
              <a:t>Power BI REST Operation groups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765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DOCID-1506477047-6932</_dlc_DocId>
    <_dlc_DocIdUrl xmlns="5ede5379-f79c-4964-9301-1140f96aa672">
      <Url>https://epam.sharepoint.com/sites/LMSO/_layouts/15/DocIdRedir.aspx?ID=DOCID-1506477047-6932</Url>
      <Description>DOCID-1506477047-6932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47B3F-DE20-4D81-B7E0-0FC2E2E4A40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229EBE9-CC13-4997-ABFF-7924399B9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E41A5D-460A-49D2-873D-472D56AEAA68}">
  <ds:schemaRefs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989830D-2420-4DFE-B329-A9AA4BCAE0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355</Words>
  <Application>Microsoft Office PowerPoint</Application>
  <PresentationFormat>On-screen Show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1_Covers</vt:lpstr>
      <vt:lpstr>Additional useful features overview</vt:lpstr>
      <vt:lpstr>Power BI Deployment Pipelines</vt:lpstr>
      <vt:lpstr>Power BI Templates</vt:lpstr>
      <vt:lpstr>Power BI report themes</vt:lpstr>
      <vt:lpstr>Subscription to emails</vt:lpstr>
      <vt:lpstr>Subscription to emails</vt:lpstr>
      <vt:lpstr>Power BI REST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visualizations and publishing to Power BI Service</dc:title>
  <dc:creator>Mariia Kiiashko</dc:creator>
  <cp:lastModifiedBy>Anna Sedina</cp:lastModifiedBy>
  <cp:revision>2</cp:revision>
  <dcterms:created xsi:type="dcterms:W3CDTF">2020-11-05T20:11:49Z</dcterms:created>
  <dcterms:modified xsi:type="dcterms:W3CDTF">2022-05-25T10:50:16Z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1b241477-c2d4-40ef-9b44-6c27f6031784</vt:lpwstr>
  </property>
</Properties>
</file>