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  <p:sldMasterId id="2147483753" r:id="rId6"/>
    <p:sldMasterId id="2147483758" r:id="rId7"/>
    <p:sldMasterId id="2147483762" r:id="rId8"/>
  </p:sldMasterIdLst>
  <p:notesMasterIdLst>
    <p:notesMasterId r:id="rId16"/>
  </p:notesMasterIdLst>
  <p:handoutMasterIdLst>
    <p:handoutMasterId r:id="rId17"/>
  </p:handoutMasterIdLst>
  <p:sldIdLst>
    <p:sldId id="276" r:id="rId9"/>
    <p:sldId id="652" r:id="rId10"/>
    <p:sldId id="682" r:id="rId11"/>
    <p:sldId id="683" r:id="rId12"/>
    <p:sldId id="684" r:id="rId13"/>
    <p:sldId id="676" r:id="rId14"/>
    <p:sldId id="681" r:id="rId1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6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ru-ru/blog/share-your-excel-data-with-power-bi-publisher-for-excel-preview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252" y="1382789"/>
            <a:ext cx="3909906" cy="142192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  <a:t>Power BI </a:t>
            </a:r>
            <a:b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</a:br>
            <a:r>
              <a:rPr lang="en-US" sz="3600" dirty="0"/>
              <a:t>Week 03</a:t>
            </a:r>
            <a:br>
              <a:rPr lang="en-US" sz="3600" dirty="0"/>
            </a:br>
            <a:r>
              <a:rPr lang="en-US" sz="3600" dirty="0"/>
              <a:t>Part 01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83592" y="0"/>
            <a:ext cx="530352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0876B-E843-49A9-9074-FDC27A1C9A23}"/>
              </a:ext>
            </a:extLst>
          </p:cNvPr>
          <p:cNvSpPr/>
          <p:nvPr/>
        </p:nvSpPr>
        <p:spPr>
          <a:xfrm>
            <a:off x="4513944" y="0"/>
            <a:ext cx="4630056" cy="514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0B632EF-ED2E-42D8-98BA-3ACAFC400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43" y="1382789"/>
            <a:ext cx="4135805" cy="19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W03 Part 1</a:t>
            </a:r>
            <a:endParaRPr lang="en-US" dirty="0">
              <a:latin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service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Settings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sz="1100" dirty="0"/>
              <a:t>Power BI notifications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138" y="272272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Share, print, and export a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dirty="0"/>
              <a:t>Power BI </a:t>
            </a:r>
            <a:r>
              <a:rPr lang="en-US" dirty="0"/>
              <a:t>Working with excel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12B6C20-79B2-4B42-AC7D-9FAAC3CB2BFE}"/>
              </a:ext>
            </a:extLst>
          </p:cNvPr>
          <p:cNvSpPr txBox="1">
            <a:spLocks/>
          </p:cNvSpPr>
          <p:nvPr/>
        </p:nvSpPr>
        <p:spPr>
          <a:xfrm>
            <a:off x="354355" y="373296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9D256BD9-EBA0-4724-AE03-32D17C278A92}"/>
              </a:ext>
            </a:extLst>
          </p:cNvPr>
          <p:cNvSpPr txBox="1">
            <a:spLocks/>
          </p:cNvSpPr>
          <p:nvPr/>
        </p:nvSpPr>
        <p:spPr>
          <a:xfrm>
            <a:off x="710971" y="3732961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6A4230C5-8763-4667-AC0A-66CA8007E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934" y="1449107"/>
            <a:ext cx="3691467" cy="19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Power BI Service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3127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Power BI Service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>
                <a:latin typeface="+mn-lt"/>
              </a:rPr>
              <a:t>Power BI Service - </a:t>
            </a:r>
            <a:r>
              <a:rPr lang="en-US" sz="1400" dirty="0">
                <a:latin typeface="+mn-lt"/>
                <a:hlinkClick r:id="rId3"/>
              </a:rPr>
              <a:t>https://app.powerbi.com</a:t>
            </a:r>
            <a:endParaRPr lang="en-US" sz="1400" dirty="0"/>
          </a:p>
          <a:p>
            <a:pPr lvl="1"/>
            <a:r>
              <a:rPr lang="en-US" sz="1400" dirty="0"/>
              <a:t>Dashboard settings</a:t>
            </a:r>
          </a:p>
          <a:p>
            <a:pPr lvl="1"/>
            <a:r>
              <a:rPr lang="en-US" sz="1400" dirty="0"/>
              <a:t>Power BI Email Subscriptions </a:t>
            </a:r>
          </a:p>
          <a:p>
            <a:pPr lvl="1"/>
            <a:r>
              <a:rPr lang="en-US" sz="1400" dirty="0"/>
              <a:t>Power BI notifications</a:t>
            </a:r>
          </a:p>
          <a:p>
            <a:pPr lvl="1"/>
            <a:r>
              <a:rPr lang="en-US" sz="1400" dirty="0"/>
              <a:t>Alerts in the Power BI service</a:t>
            </a:r>
          </a:p>
          <a:p>
            <a:pPr lvl="1"/>
            <a:r>
              <a:rPr lang="en-US" sz="1400" dirty="0"/>
              <a:t>Dashboard display options </a:t>
            </a:r>
          </a:p>
          <a:p>
            <a:pPr lvl="1"/>
            <a:r>
              <a:rPr lang="en-US" sz="1400" dirty="0"/>
              <a:t>Pin a live page to a dashboard </a:t>
            </a:r>
          </a:p>
          <a:p>
            <a:pPr lvl="1"/>
            <a:r>
              <a:rPr lang="en-US" sz="1400" dirty="0"/>
              <a:t>Customize dashboard tiles </a:t>
            </a:r>
          </a:p>
          <a:p>
            <a:pPr lvl="1"/>
            <a:r>
              <a:rPr lang="en-US" sz="1400" dirty="0"/>
              <a:t>Share, print, and export a dashboard</a:t>
            </a:r>
          </a:p>
          <a:p>
            <a:pPr lvl="1"/>
            <a:r>
              <a:rPr lang="en-US" sz="1400" dirty="0"/>
              <a:t>Report Settings</a:t>
            </a:r>
          </a:p>
          <a:p>
            <a:pPr lvl="1"/>
            <a:r>
              <a:rPr lang="en-US" sz="1400" dirty="0"/>
              <a:t>Personal settings</a:t>
            </a:r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782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Power BI Service Working with excel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0335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Working with excel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/>
              <a:t>Upload an Excel table to Power BI service </a:t>
            </a:r>
          </a:p>
          <a:p>
            <a:pPr lvl="1"/>
            <a:r>
              <a:rPr lang="en-US" sz="1400" dirty="0"/>
              <a:t>Power BI Publisher from excel - </a:t>
            </a:r>
            <a:r>
              <a:rPr lang="en-US" sz="1400" dirty="0">
                <a:hlinkClick r:id="rId3"/>
              </a:rPr>
              <a:t>https://powerbi.microsoft.com/ru-ru/blog/share-your-excel-data-with-power-bi-publisher-for-excel-preview/</a:t>
            </a:r>
            <a:endParaRPr lang="en-US" sz="1400" dirty="0"/>
          </a:p>
          <a:p>
            <a:pPr lvl="1"/>
            <a:r>
              <a:rPr lang="en-US" sz="1400" dirty="0"/>
              <a:t>Pinning Excel tables</a:t>
            </a:r>
            <a:endParaRPr lang="en-US" sz="1400" dirty="0">
              <a:latin typeface="+mn-lt"/>
            </a:endParaRPr>
          </a:p>
          <a:p>
            <a:pPr lvl="1"/>
            <a:r>
              <a:rPr lang="en-US" sz="1400" dirty="0"/>
              <a:t>Excel data with BI content (Power Pivot)</a:t>
            </a:r>
          </a:p>
          <a:p>
            <a:pPr lvl="1"/>
            <a:r>
              <a:rPr lang="en-US" sz="1400" dirty="0"/>
              <a:t>Analyze with Excel </a:t>
            </a:r>
          </a:p>
          <a:p>
            <a:pPr lvl="1"/>
            <a:r>
              <a:rPr lang="en-US" sz="1400" dirty="0"/>
              <a:t>Connect to OneDrive for Business, Excel high fidelity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0761800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DOCID-1506477047-6933</_dlc_DocId>
    <_dlc_DocIdUrl xmlns="5ede5379-f79c-4964-9301-1140f96aa672">
      <Url>https://epam.sharepoint.com/sites/LMSO/_layouts/15/DocIdRedir.aspx?ID=DOCID-1506477047-6933</Url>
      <Description>DOCID-1506477047-6933</Description>
    </_dlc_DocIdUrl>
  </documentManagement>
</p:properties>
</file>

<file path=customXml/itemProps1.xml><?xml version="1.0" encoding="utf-8"?>
<ds:datastoreItem xmlns:ds="http://schemas.openxmlformats.org/officeDocument/2006/customXml" ds:itemID="{EE8B538E-217D-40A6-A493-E904B6F5F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F63998-347D-4714-820A-8CD2D101641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9b994499-688a-4c81-bb09-d15746d9e4fa"/>
    <ds:schemaRef ds:uri="http://purl.org/dc/elements/1.1/"/>
    <ds:schemaRef ds:uri="5ede5379-f79c-4964-9301-1140f96aa672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5425</TotalTime>
  <Words>168</Words>
  <Application>Microsoft Office PowerPoint</Application>
  <PresentationFormat>On-screen Show (16:9)</PresentationFormat>
  <Paragraphs>45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Lucida Grande</vt:lpstr>
      <vt:lpstr>Sans Regular</vt:lpstr>
      <vt:lpstr>Trebuchet MS</vt:lpstr>
      <vt:lpstr>Cover Slides</vt:lpstr>
      <vt:lpstr>Breakers</vt:lpstr>
      <vt:lpstr>Covers</vt:lpstr>
      <vt:lpstr>General</vt:lpstr>
      <vt:lpstr>Power BI  Week 03 Part 01</vt:lpstr>
      <vt:lpstr>Power BI W03 Part 1</vt:lpstr>
      <vt:lpstr>Power BI Service</vt:lpstr>
      <vt:lpstr>Power BI Service</vt:lpstr>
      <vt:lpstr>Power BI Service Working with excel</vt:lpstr>
      <vt:lpstr>Working with excel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41</cp:revision>
  <dcterms:created xsi:type="dcterms:W3CDTF">2021-02-07T11:54:25Z</dcterms:created>
  <dcterms:modified xsi:type="dcterms:W3CDTF">2022-05-25T10:50:45Z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e160d672-9232-4ed5-ae1d-279f5a12c511</vt:lpwstr>
  </property>
</Properties>
</file>