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7.xml" ContentType="application/inkml+xml"/>
  <Override PartName="/ppt/notesSlides/notesSlide30.xml" ContentType="application/vnd.openxmlformats-officedocument.presentationml.notesSlide+xml"/>
  <Override PartName="/ppt/ink/ink8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3"/>
  </p:notesMasterIdLst>
  <p:handoutMasterIdLst>
    <p:handoutMasterId r:id="rId44"/>
  </p:handoutMasterIdLst>
  <p:sldIdLst>
    <p:sldId id="258" r:id="rId5"/>
    <p:sldId id="505" r:id="rId6"/>
    <p:sldId id="819" r:id="rId7"/>
    <p:sldId id="849" r:id="rId8"/>
    <p:sldId id="848" r:id="rId9"/>
    <p:sldId id="857" r:id="rId10"/>
    <p:sldId id="858" r:id="rId11"/>
    <p:sldId id="874" r:id="rId12"/>
    <p:sldId id="876" r:id="rId13"/>
    <p:sldId id="877" r:id="rId14"/>
    <p:sldId id="878" r:id="rId15"/>
    <p:sldId id="875" r:id="rId16"/>
    <p:sldId id="879" r:id="rId17"/>
    <p:sldId id="880" r:id="rId18"/>
    <p:sldId id="881" r:id="rId19"/>
    <p:sldId id="859" r:id="rId20"/>
    <p:sldId id="882" r:id="rId21"/>
    <p:sldId id="883" r:id="rId22"/>
    <p:sldId id="884" r:id="rId23"/>
    <p:sldId id="861" r:id="rId24"/>
    <p:sldId id="885" r:id="rId25"/>
    <p:sldId id="886" r:id="rId26"/>
    <p:sldId id="860" r:id="rId27"/>
    <p:sldId id="887" r:id="rId28"/>
    <p:sldId id="888" r:id="rId29"/>
    <p:sldId id="862" r:id="rId30"/>
    <p:sldId id="863" r:id="rId31"/>
    <p:sldId id="865" r:id="rId32"/>
    <p:sldId id="889" r:id="rId33"/>
    <p:sldId id="890" r:id="rId34"/>
    <p:sldId id="866" r:id="rId35"/>
    <p:sldId id="867" r:id="rId36"/>
    <p:sldId id="868" r:id="rId37"/>
    <p:sldId id="869" r:id="rId38"/>
    <p:sldId id="870" r:id="rId39"/>
    <p:sldId id="871" r:id="rId40"/>
    <p:sldId id="872" r:id="rId41"/>
    <p:sldId id="873" r:id="rId4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1A9CB0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3136F-4068-4412-AA55-D7ABC2784E95}" v="4" dt="2019-04-29T19:07:30.5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930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6-05-13T08:45:48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 7351 0,'0'0'16,"0"-23"-1,0 23-15,23-23 16,0 23-16,0 0 15,-23 0-15,23 0 16,0 0-16,1 0 16,-24 0-16,69 0 15,-46 0-15,46 0 16,-46 0-16,24 0 15,-1-23 1,-23 23 0,-23-23-16,23 23 46</inkml:trace>
  <inkml:trace contextRef="#ctx0" brushRef="#br0" timeOffset="648.064">2380 7860 0,'23'0'15,"47"0"-15,-47 0 16,46 0-16,1 0 15,-1 0 1,0 0-16,-22 0 16,22 0-16,0 0 15,-23 0-15,-46 0 16</inkml:trace>
  <inkml:trace contextRef="#ctx0" brushRef="#br0" timeOffset="1200.12">2265 8346 0,'23'0'47,"23"0"-47,0 0 15,24 0-15,-24 0 16,0 0-16,24 0 15,-47 0-15,0 0 16,0 0-16,0 0 16,-23 0-16,23 0 31,0 0-31,0 0 15</inkml:trace>
  <inkml:trace contextRef="#ctx0" brushRef="#br0" timeOffset="12689.268">11094 7583 0,'0'0'31,"-24"0"-15,-91 0-16,46 0 16,-1 0-16,47 0 15,-23 0-15,23 0 16,0 0-16,-24 0 15,24 0-15,0 0 16,-23 0-16,-23 0 16,22 23-16,1 0 15,23 0-15,-69 0 16,92 0-16,-47-23 15,47 23-15,-23 1 16,0-1 0,0 0-16,23 0 15,0 0-15,0 23 16,0 0-16,0 1 15,0-24-15,0 0 16,0 23 0,0-46-16,23 46 15,0-22-15,0-1 16,47 0-16,-70-23 15,69 46-15,0 0 16,24 0-16,-47-46 16,23 24-16,47-24 15,-70 0-15,93 23 16,-93-23-16,47 0 15,-1 0-15,-23 0 16,1 0-16,-24 0 16,0 0-16,23 0 15,-22 0-15,-1 0 16,0 0-16,0 0 15,-23 0-15,47-23 16,-47-1-16,0 24 16,0 0-16,0 0 15,23-23 1,-46 23-16,24 0 15,-1-46-15,23 23 16,-46 0 0,23-23-16,23-1 15,-23 1-15,-23-23 16,0 23-16,0 22 15,0-22-15,-23-23 16,0 0-16,-46 22 16,46 1-16,-24 23 15,-22-23-15,46 46 16,-93-47-16,24 1 15,23 23-15,-1 23 16,1-23-16,-23 23 16,22 0-16,1 0 15,0 0-15,45 0 16,24 0-16,-46 0 15,0 23-15,46 0 16,-46-23-16,0 23 16,46-23-16,-47 47 15,24-47-15</inkml:trace>
  <inkml:trace contextRef="#ctx0" brushRef="#br0" timeOffset="14344.434">11302 8531 0,'0'0'62,"0"46"-62,0 46 16,0-22 0,0-24-16,0 0 15,0 0-15,0 24 16,0-24-16,0-23 15,0 46-15,0-22 16,0-1-16,0 23 16,0-46-16,0 0 15,0 1-15,0-1 16,0-23-16,0 23 15,0 0 1,0 0 0,0-23-16,0 23 15,0 0-15,0 0 16,0-23 46,0 0-62,-24 0 16,1-23-16,-46-46 15,46 0-15,-23-1 16,46 70 0,-47-46-16,47 0 15,0 46-15,0-23 16,0 0-16,0-1 15,24 71 95,-1 45-110,23 1 15,0-1-15,-23-46 16,0 1-16,0 45 15,1-69-15,-24 0 16,23-23-16,-23 23 16,0 1-16,0-1 93,46-23-77,-46-23-16,46-70 15,23-23-15,-69 116 16,24-115-16,22 45 16,-46 24-16,0 23 15,0 23-15,0-23 16,0 0-1</inkml:trace>
  <inkml:trace contextRef="#ctx0" brushRef="#br0" timeOffset="19392.939">14329 8415 0,'0'-23'78,"23"46"-78,24 23 16,-24 24-16,0-1 15,0-23-15,0 0 16,-23 1-16,0-24 16,0 23-16,46 0 15,-23 24 1,-23-47-16,23 46 15,24 0-15,-47-45 16,0 22 0,23 23-16,-23-46 15,23 0-15,0 47 16,0-24-16,0-23 15,0 0 1,0-23-16,-23 23 16,0 0-1,0 1 126,-92-71-141,69 24 15,-46-46-15,45-1 16,-45 1-16,46 23 15,0 23-15,0-23 16,0 22 0,0-22-16,23 23 15,-47-23 1,47 46 0,0 0 93,23 0-94,47 69-15,-70-46 16,69 47-16,0 22 16,-22-23-16,-24 1 15,46 22-15,-69-45 16,23-24-16,47 46 15,-70-23-15,23-46 16,0 47-16,0-24 16,0-23 108,-23-70-108,0-22-16,0 22 16,0-45-16,0 92 15,0-47-15,0 24 16,0 23-16,0-46 15,23 46-15,-23-1 32</inkml:trace>
  <inkml:trace contextRef="#ctx0" brushRef="#br0" timeOffset="38897.889">20315 3699 0,'23'0'16,"47"69"-1,-47 47-15,0 22 16,23 70-16,-23-46 15,0 46-15,-23-69 16,23 23-16,24-23 16,-24-1-16,-23-68 15,23-1-15,-23 24 16,0-24-16,0 0 15,0 47-15,0-47 16,23 24-16,0-93 16,-23 46-16,23 0 15,-23-46 1,23 0-1,0 0 1,1 0 0,45 0-16,0 0 15,93 0-15,23 0 16,69 0-16,-46 0 15,-23 0-15,23 0 16,-46 0-16,-23 0 16,-24 0-16,-22 0 15,-1 23-15,-46 0 16,0 0-16,-22-23 15,-24 0 1,23 0 31,-23-69-32,-23-70-15</inkml:trace>
  <inkml:trace contextRef="#ctx0" brushRef="#br0" timeOffset="40498.049">20408 3768 0,'0'0'16,"46"0"-1,0 0-15,23 0 16,24 0-16,22 0 15,1 0-15,69 0 16,46 0-16,-23 0 16,23 0-16,0 0 15,-46 0-15,-23 0 16,-70 0-16,-22 0 15,-1 0-15,-23 0 16,24 0-16,-24 0 16,0 0-16,0 0 15,-23 0-15,1 23 94,-1 23-94,-23 1 15,23 45-15,-23-23 16,23 24-16,-23 46 16,23-24-1,-23 24-15,23 23 16,-23-70-16,46 24 15,-46-1-15,0 1 16,0-23-16,23-1 16,-23-46-16,0 1 15,24 22-15,-24-46 16,46 23-16,-46-46 15,0 23-15,0 24 16,0-47-16,0 23 94,0-23-94,0 46 15,0-46 79,0 23-79,0 23-15,0-23 16,23 1-16,-23-1 16,0 0-16,23-23 202,0 0-186,-23 0 15</inkml:trace>
  <inkml:trace contextRef="#ctx0" brushRef="#br0" timeOffset="46434.643">11302 8207 0,'-24'0'0,"1"-23"16,0 23-1,-46 0-15,0 0 16,-24 0-16,47 0 16,0 0-16,-24 0 15,24 0-15,-23 0 16,46 0-1,-24 0-15,24 0 16,-69 0-16,46 0 16,-1 23-16,1-23 15,0 0-15,23 46 16,0-46-16,0 0 15,-24 23-15,24 0 16,-92 24-16,92-24 16,-24 23-16,1-23 15,23 0-15,0-23 16,0 46-16,0-46 15,23 47 1,0-24-16,0-23 16,0 46-16,0-23 15,0 0-15,23 24 16,23-1-16,-46-46 15,69 69-15,-45-69 16,22 23-16,-23-23 16,23 23-16,-23-23 15,0 0-15,70 23 16,-24-23-1,47 0-15,-47 0 16,47 0-16,22 0 16,-45 0-16,68 0 15,-68 0-15,-47 0 16,0 0-16,24 0 15,-24 0-15,0 0 16,0 0-16,1 0 16,68 0-16,-92 0 15,70-23-15,-47 0 16,0 0-16,-23 23 15,0 0-15,0 0 16,24-23-16,-24 0 16,-23 23-16,46 0 15,-23-46-15,0 46 16,-23-23-16,23-1 15,-23 1-15,0 23 16,0-23-16,0 0 16,0-23-16,0 46 15,0-46-15,0 22 16,0-22-1,0 23-15,0 0 16,0-23-16,0 23 16,-23-1-16,0-45 15,-23 69-15,0-23 16,46 0-16,-23 23 15,-24-23-15,24 23 16,23 0 0,-23 0-16,0-23 15,0 23-15,-46 0 16,-1 0-16,47 0 15,0 0-15,0 0 16,0 0-16,-23 0 16,22 0-16,1 0 15,0 0-15,0 0 16,-46 0-16,23 0 15,-1 0-15,24 0 16,-23 46-16,23-46 16,0 0-1,-23 0-15</inkml:trace>
  <inkml:trace contextRef="#ctx0" brushRef="#br0" timeOffset="48402.839">11255 10080 0,'-46'0'15,"0"0"-15,0 0 16,-47 0-16,1 0 16,46 0-16,-70 0 15,24 0-15,-1-24 16,1 24-16,22 0 15,-22 0-15,23 0 16,-24 0-16,1 0 16,-1 0-16,1 0 15,22 0-15,1 0 16,0 0-16,46 0 15,-24 24-15,24 22 16,0-46-16,23 23 16,0 0-16,0 23 15,0-23-15,-46 24 16,23-24-1,23 0-15,0 23 16,-23 23-16,23-45 16,0 22-16,0 0 15,0 0-15,0-46 16,23 47-16,23-1 15,-23-23-15,47-23 16,22 69-16,-23-46 16,70 0-16,-47-23 15,93 0-15,-23 0 16,0 0-16,-23 0 15,-47 0-15,0 0 16,-22 0-16,22 0 16,24-23-16,-24 23 15,47-23-15,0 0 16,22 0-16,1 23 15,46-46-15,-46 23 16,-23 0-16,-47 23 16,1-24-16,-24 24 15,-23-23-15,-46 23 16,46-23-1,1 0-15,-24 23 16,0-23-16,-23 0 16,46-23-16,-23-1 15,-23 24-15,0-23 16,0-23-16,0 45 15,0-45-15,0 0 16,0 46-16,0 0 16,0-1-16,0-22 15,-23 23-15,-69-23 16,45 23-16,-45 23 15,46 0-15,-47-23 16,1 23-16,22 0 16,-22 0-16,-47 0 15,47 0-15,-47 0 16,24 0-16,-47 0 15,23 46-15,-46-23 16,0 0-16,70-23 16,22 0-16,-22 0 15,69 0-15,22 0 16,1 0-1,0 0-15,0 23 47,23 0-47,-23 24 16,-23 22-16,23-23 15</inkml:trace>
  <inkml:trace contextRef="#ctx0" brushRef="#br0" timeOffset="52923.291">10955 10958 0,'0'0'0,"-23"23"15,0 23 1,-24 47-16,1-24 16,-23 47-16,46 23 15,-47-47-15,24 24 16,0-1-16,23-69 15,-23 70-15,-1-23 16,47-47-16,0-23 16,0 23-16,0-46 15,-23 23 16,23-23 47,47-92-62,45-24-16</inkml:trace>
  <inkml:trace contextRef="#ctx0" brushRef="#br0" timeOffset="53442.343">11325 10958 0,'23'23'47,"69"93"-47,-22 22 15,-1 1-15,23 0 16,-22 0-16,-24-1 15,23 1 1,-46-70-16,0 1 16,1-24-16,-24 0 15,46-23-15,-46 24 16,0-47 15,0 23 16,0-23-32</inkml:trace>
  <inkml:trace contextRef="#ctx0" brushRef="#br0" timeOffset="54434.442">9938 12299 0,'0'0'16,"0"46"-1,0 0 1,0 1-16,0 22 15,0-23-15,0 0 16,0 1-16,0-1 16,0-23-16,23 0 15,0 0 1,0-23-16,47 0 15,-1 0-15,0 0 16,-22 0-16,-1 0 16,0 0-16,0 0 15,-46-46-15,0 0 16,0-24-16,0 1 15,0 0 1,0 46-16,0-24 16,0 1-16,0 46 15,0-46-15,0 46 16,0-23-16,0 23 15,-69 0-15,23 0 16,-47 0-16,-22 0 16,45 0-16,24 0 15,23 0-15,-23 23 16,46-23-1,0 46 1,0-46 0,0 23-16,0 24 15,23-1-15</inkml:trace>
  <inkml:trace contextRef="#ctx0" brushRef="#br0" timeOffset="55122.511">11648 12345 0,'-23'0'0,"23"23"16,0 47-16,0 22 16,0 1-16,0-24 15,0-23-15,0 47 16,0-24-16,46-46 15,24-23 1,22 23-16,47-23 16,-24 0-16,47 0 15,0 0-15,-23-46 16,-93 0-16,0-47 15,-23 24-15,-23 0 16,0-1-16,0 24 16,-69-46-16,-24 68 15,1-22-15,-24 0 16,47 46-16,-23 0 15,-1 0-15,-22 0 16,91 0-16,-68 0 16,46 23-16,0 0 15,-1 0-15,1 24 16,46-24-1,0 0 1,0 0 0</inkml:trace>
  <inkml:trace contextRef="#ctx0" brushRef="#br0" timeOffset="56970.696">12203 10634 0,'0'0'31,"69"24"-15,116 137-16,23 1 16,93 0-16,115 0 15,-23-47-15,92-45 16,70 22-16,92-92 15,-208 0 1,23 0-16,93-69 16,-185-93-16,-93 70 15,70-93-15,-116 69 16,46-69-16,-46 23 15,-23 24-15,-46-1 16,-23 23-16,-1-92 16,-22 23-16,-1-46 15,-45 0-15,-1 0 16,24 23-16,-24-24 15,23-45-15,-22 23 16,-1 22-16,0 1 16,1 69-16,22 1 15,-23 22-15,1-23 16,-24 46-16,0 24 15,0 0-15,24-24 16,-24 47-16,-23-47 16,0 47-16,0-1 15,0 1-15,1 23 16,-1-1-16,23-22 15,-46 0 1,23 46-16,-23-1 16,23 24-16,-23-23 15,0 23 1,0-23-16,23-23 15,47-23-15,-70-1 16,69-22-16,-23 22 16,-46 1-16,23 23 15,0 23-15,-23 23 78,0 0-78,-46 23 16,23-23-1,-46 23-15,-24 69 16,-69 47-16,1 23 16,45-46-16,-23-24 15,70-23-15,23-45 16,46-24-16,-23 23 15,23-23 63,115-93-62,-45 24-16,-1-24 16,0 1-16,1 23 15,-24-1-15,-23 47 16,23-23-16,-46 46 15,23-23-15,0 23 16,24-47-16,-47 47 16,23 0-16,0-23 15,0 0-15,23-23 16,-23 46-16,-23-23 15,47 23 32,-47 0-16,46 46-15,-46 23-16,46 24 16,-23-1-16,0-22 15,0 45-15,0-68 16,-23 22-16,24 0 15,-24-46 1,23 1 31</inkml:trace>
  <inkml:trace contextRef="#ctx0" brushRef="#br0" timeOffset="60395.038">11001 9964 0,'0'0'0,"-46"0"16,-47 0-16,47 0 15,-69 0-15,-47 0 16,0 0-16,0 0 15,70 0-15,-24 0 16,70 0-16,0 0 16,23 0-16,0 0 15,-24 0-15,47 0 16,-69 23-1,0 0-15,23 23 16,-24 1-16,24-1 16,-23 0-16,22 0 15,24-23-15,23 24 16,-23 22-16,23-46 15,0 23-15,0 1 16,0-24-16,0 0 16,46 23-16,-22-23 15,22 24-15,-23-47 16,46 46-16,1-23 15,-24 0-15,46 23 16,-22-23-16,68 24 16,-68-1-16,68 0 15,1 0-15,23-23 16,-24-23-16,47 0 15,-23 0-15,46 0 16,-46 0-16,0 0 16,-1 0-16,-68 0 15,-24 0-15,0 0 16,24 0-1,-47 0-15,23-23 16,1 23-16,-24 0 16,23-23-16,47-23 15,-47 23-15,1 0 16,-1-24-16,-23 24 15,24 23-15,-24-23 16,-23-23-16,0 46 16,23-23-16,-23-23 15,24-1-15,-47 1 16,0-23-16,0-24 15,0 47-15,0-23 16,0-1-16,0 47 16,-24-46-16,24 69 15,-46-46-15,0-1 16,-23 1-16,22 0 15,-22 23-15,-23 0 16,22 0-16,1 23 16,0 0-16,-1 0 15,-22 0-15,22 0 16,-45 0-1,-70 0-15,-46 0 16,-23 23-16,46 0 16,-23-23-16,-1 69 15,94-46-15,-47 0 16,139-23-16,-1 0 15,1 47-15,46-47 16,-23 0 0,0 0-1,23 0-15,-23 23 16,-23 23-16,46-23 15</inkml:trace>
  <inkml:trace contextRef="#ctx0" brushRef="#br0" timeOffset="63003.299">14468 9779 0,'-23'0'0,"-23"0"15,22 0-15,-68 0 16,-70 0-16,0 0 16,-22 0-16,45 0 15,23 0-15,-22 0 16,68 0-1,1 0-15,46 0 16,-93 46-16,93-46 16,-69 70-16,22-1 15,1-23-15,-23 47 16,69-47-16,-1 46 15,24 1-15,0-24 16,0 1-16,-46-24 16,46 0-16,0-23 15,0 47-15,46-1 16,-22-23-16,45 47 15,-46-70-15,23 23 16,47 23-16,-47-22 16,0-24-16,70 46 15,-24-69-15,70 23 16,69 0-16,-69-23 15,92 0-15,0 0 16,-46 0-16,-23 0 16,23 0-16,-46 0 15,23 0-15,-70 0 16,24 0-16,-70 0 15,24 0 1,-47 0-16,-23 0 16,23 0-16,-22 0 15,-1-23-15,-23-23 16,23-70-16,23 1 15,-23-24-15,-23 0 16,0-46-16,0 47 16,0 22-16,-46 0 15,-47-22-15,47 91 16,-23-45-16,0 46 15,-24 0-15,1-1 16,45 47-16,-22-23 16,0 23-16,-47-46 15,1 0-15,-24 46 16,-23 0-16,0 0 15,-23 0-15,1 0 16,-1 0-16,46 0 16,0 0-16,24 23 15,-24-23-15,116 23 16,0-23-1</inkml:trace>
  <inkml:trace contextRef="#ctx0" brushRef="#br0" timeOffset="65227.522">21425 5294 0,'0'0'31,"0"92"-31,0 1 16,0-24-16,0 1 15,0-24-15,0-23 16,0 23 0,0-23 15,0-23-31,0 23 15,69 1-15,-69-24 16,46 0 0,0 0-16,70 0 15,-47 0-15,24 0 16,-24 0-16,0 0 15,-22 0-15,-1 0 16,23 0-16,1 0 16,45 0-16,-69-24 15,24 24-15,-1 0 16,0 0-16,1 0 15,-24 0-15,23 0 16,24 0-16,-24 0 16,-46 0-16,23 0 15,-23 0-15,-23 0 16,24-23-1,-24 23-15,0-23 16,0-23-16,0 0 16,0-1-16,0-45 15,0 69-15,0-93 16,0 70-16,-24 0 15,24 23-15,-46 0 16,46 23 0,-46-24-16,-23 24 15,-1 0-15,-22 0 16,-24 0-16,24 0 15,23 0-15,22 0 16,-22 0-16,0 0 16,22 0-16,-91 0 15,92 0-15,-47 24 16,24-1-16,-1-23 15,47 0-15,-23 0 16,23 0-16</inkml:trace>
  <inkml:trace contextRef="#ctx0" brushRef="#br0" timeOffset="87652.764">4183 5201 0,'-46'0'16,"23"0"-16,-23 0 15,-1 0-15,-22 0 16,23 0-16,0 0 15,-47 0-15,24 0 16,-93 24-16,-23 22 16,-46 46-16,23 47 15,0-47-15,-23 70 16,69-46-16,0 46 15,47-24-15,45 24 16,24-46-16,23 23 16,-23 22-16,23-68 15,0 22 1,-1-22-16,24-47 15,0 70-15,0-24 16,0 70-16,0-46 16,0-1-16,47-22 15,-47-1-15,0 47 16,23-47-16,23 93 15,23-46-15,24 23 16,-1-46-16,1-1 16,22 1-16,-22-24 15,22 24-15,70-1 16,-23-68-16,23 22 15,-46-23-15,-1-23 16,1 47-16,-24-47 16,47 0-16,-69-23 15,45 46-15,24-46 16,-46 23-16,22-23 15,-45 0-15,-1 0 16,-22 0-16,22 0 16,0-46-16,1-46 15,69-1 1,-47 24-16,-22-24 15,-1 1-15,-46 22 16,24 24-16,-1-69 16,-69 68-16,23-45 15,-23-1-15,23 1 16,23-24-16,-22 70 15,-1-46-15,23-1 16,-23-46-16,0 47 16,0-24-16,24 1 15,-47-1-15,0 1 16,0-24-16,0-23 15,0 93-15,0-1 16,0-68-16,0 68 16,0-45-16,0-24 15,0 0-15,-47 47 16,-22-24-16,23 1 15,-24 22-15,70 1 16,-69 22-16,23-45 16,23 92-16,0-24 15,-1 24 1,1 0-16,-46-69 15,46 68-15,-93-45 16,47 23-16,-70-47 16,1 24-16,-1 23 15,0-24-15,24 47 16,22 23-16,24 0 15,-23 0-15,68 0 16,-68 0-16,23 0 16,-24 0-16,-22 0 15,22 0-15,-45 0 16,68 0-16,-22 0 15,22 0-15,24 0 16,-23 0-16,23 23 16,23-23-16,-1 24 15,1-24 79</inkml:trace>
  <inkml:trace contextRef="#ctx0" brushRef="#br0" timeOffset="89579.957">7465 5040 0,'0'0'16,"-46"0"-16,0 0 15,-47 0-15,-22 0 16,22 0-16,-22 23 16,22 0-16,1 23 15,-1 0-15,-22 24 16,-1-1-16,1 24 15,45-24-15,24 0 16,-23 1-16,22 45 16,-22 24-16,23-70 15,0 70-15,-24 0 16,70-70-16,-46 70 15,23-70-15,23 24 16,0-1-16,0 24 16,0-1-16,0 47 15,0 0-15,0-70 16,0 70-16,0-69 15,0 22-15,0-22 16,0-1-16,0 1 16,0-24-16,23 47 15,23-47 1,1 0-16,-24 1 15,46 45-15,0-22 16,24 22-16,22 1 16,-45 0-16,68-1 15,-68-69-15,68 24 16,-22-1-16,-47-46 15,70 47-15,-70-47 16,47 0-16,-47 0 16,0 23-16,24-23 15,-24 0-15,24 24 16,45-47-16,24 0 15,0 23-15,-47-23 16,24 0-16,0 0 16,-93 0-16,23 0 15,1-23-15,-47 0 16,69-24-16,-92 24 15,46 0-15,-22-23 16,68-70-16,24 1 16,-70 45-16,23-22 15,24-1 1,-24 47-16,23-46 15,-45 69-15,-1-47 16,0 1-16,0 23 16,24-47-16,-70-23 15,92-45-15,-69-1 16,-23 23-16,46-69 15,-46 69-15,0 47 16,0-1-16,0-22 16,0-1-16,0 47 15,0-1-15,-46-68 16,23 68-16,-23-68 15,23 68-15,-47-68 16,1 22-16,23 0 16,0 24-16,-1-1 15,47 70-15,-46-46 16,23 46-16,0-23 15,0 23-15,-23-24 16,46 47-16,-70-69 16,24 46-16,23 0 15,-46-70 1,22 70-16,1-23 15,-93-23-15,70 22 16,23 24-16,-47-23 16,1 23-16,0-23 15,-1-1-15,24 24 16,23 0-16,-24 23 15,1-23-15,46 0 16,-47 23 0,24 0-16,0 0 15,-23 0-15,-1 0 16,-22 0-16,23 0 15,-24 0-15,47 0 16,0 23-16,-24-23 16,1 23-16,46 0 15,0 0-15,0-23 16,0 0-16,23 23 31</inkml:trace>
  <inkml:trace contextRef="#ctx0" brushRef="#br0" timeOffset="94708.469">14191 12230 0,'0'-24'47,"0"1"-47,23-23 16,0 0-16,23 23 15,23-23-15,1 22 16,68 1-16,-22-23 15,-70 46-15,47 0 16,-24 0-16,0 0 16,-46 0-16,24 0 15,-47 0 48,0 46-63,0-23 15,-24 93-15,-45-47 16,0 47-16,-24 0 15,-22-24-15,45-46 16,-22 47-16,23-47 16,-1 0-1,47 0-15,0-46 16,23 47-16,-23-1 15,-23-23-15,46 0 16,0 0-16,0 0 16,0-23-16,0 24 15,23 22 1,46-23-16,-23-23 15,47 0-15,22 0 16,24 0-16,0 0 16,-24 0-16,1 0 15,-70-23-15,0 23 16,-23 0-16,-23 0 15,24-23 1,-24 0 0</inkml:trace>
  <inkml:trace contextRef="#ctx0" brushRef="#br0" timeOffset="95620.561">15531 11605 0,'0'0'31,"-23"93"-31,0-93 16,0 46-16,-23 0 15,46-46-15,0 47 16,0-47 15,0 23-31,0 23 16,46-23-16,0 23 15,-23-23-15,46-23 16,-45 0-16,22 0 16,0 0-16,-23 24 46,-23-24-46,23 0 16,0 23-16,-23-23 31,0 23-31,0-23 16,0 46-16,-23-23 15,-92 0-15,45 23 16,24-22-16,-23-1 16,-1 0-16,47-23 15,0 23-15,23-23 16</inkml:trace>
  <inkml:trace contextRef="#ctx0" brushRef="#br0" timeOffset="97460.745">15993 11605 0,'-23'0'16,"0"23"-16,0 1 15,-23 45-15,46 0 16,-23 1-16,23-24 15,0 0-15,0-23 16,0 47-16,0-70 16,0 23-16,23 46 15,23-46-15,-23 0 16,23 0-16,1 1 15,-47-24-15,69 0 16,-46 0-16,23 0 16,-23 0-16,24 0 15,-24 0-15,23-24 16,0-68-16,-23 0 15,-23-1-15,0 24 16,0 46-16,0-47 16,0 47-1,0 0-15,0-23 16,-23 46-16,23 0 15,-46-23-15,23 23 16,-23 0-16,22-24 16,1 24-16,-46 0 15,23 0-15,0 0 16,-1 0-16,24 0 15,-23 0-15,46 0 16,-23 24-16,0-1 16,23 0-16,0 0 15,0 23-15</inkml:trace>
  <inkml:trace contextRef="#ctx0" brushRef="#br0" timeOffset="98684.867">15277 11837 0,'-23'0'62,"23"0"-62,0 23 31,0 0-31,0 0 16,46 23-16,-46 0 15,0-46-15,0 24 16,0-24 0,0 23-1,23 0-15,-23-23 156,23 0-156,-23-23 16,46-24-16,-46 47 15,0-46-15,0 0 16,47-23 0,-47 69-1,0-47 1</inkml:trace>
  <inkml:trace contextRef="#ctx0" brushRef="#br0" timeOffset="154311.429">18281 12299 0,'0'-23'78,"47"23"-78,-1-23 16,23 0-16,70-24 15,-47 24 1,70 0-16,-23 23 15,-47-23-15,-22 23 16,-24-23-16,-46 23 47,23 0-32,-23 115 1,0 24-16,0-46 16,-69 22-16,45-69 15,-45 24-15,-46-24 16,-47 47-16,69-47 15,-45 0-15,91-23 16,-45 0-16,23 47 16,45-70-16,-22 0 15,46 23-15,-46 0 16,46 23-1,0-46 48,23 0-48,70 0-15,22 0 16,24 0-16,-47 0 16,1 0-16,-24 0 15,-23 0-15,1 0 16,-47 0-16,46 0 15,-23 0 1,-23 0 62,46 0-78</inkml:trace>
  <inkml:trace contextRef="#ctx0" brushRef="#br0" timeOffset="155567.555">19529 11813 0,'0'24'187,"0"22"-187,0 23 16,0-46-16,47 24 15,-47-24 1,0 0-16,23 23 15,-23-46 1,0 0 296,0-46-312,23-24 16,46 1-16,-46 46 15,0 0-15,93-47 16,-70 70-16,0 0 15,24 0-15,-24 0 16,0 0-16,0 0 16,1 47-16,-47 22 15,23 24 1,-23-47-16,0 0 15,0 0-15,0 0 16,0 1-16,0-24 16,0 23-16,-46-23 15,22 0-15,-45-23 16,23 23-16,-47-23 15,24 0-15,-46 0 16,91 0-16,-68 0 16,46 0-16,23 0 15,23 0-15,-47 0 16,47 0-1,-23-23-15,23-23 16,0-23-16,0-1 16</inkml:trace>
  <inkml:trace contextRef="#ctx0" brushRef="#br0" timeOffset="155902.588">19483 11652 0,'46'0'47,"1"0"-32,45 0-15,1 0 16,-24 0-16,23 0 15,-22 0-15,-24 0 16,23 0-16,-46-24 16</inkml:trace>
  <inkml:trace contextRef="#ctx0" brushRef="#br0" timeOffset="156510.649">20338 11698 0,'0'46'0,"0"0"16,0 47-16,0-70 15,47 69-15,-47-45 16,46 22-16,-23-23 15,0-23-15,23 0 16,0 1 0,-22-24-16,22 0 15,-23 0-15,0 0 16,0 0-16,46 0 15,-69 0-15,47 0 16,-1-70-16,0-45 16,-23 45-16,0-45 15,-23 68 1,0-22-16,0 0 15,0 22-15,0 24 16,0 0-16,0 0 16,-23 0-16,-23 23 15,0 0 1,0 0-16,-1 0 15,1 0-15,23 23 16,-69 23 0,92-23-16,-47-23 15</inkml:trace>
  <inkml:trace contextRef="#ctx0" brushRef="#br0" timeOffset="176383.636">2011 9848 0,'-24'0'16,"-22"47"-16,0 114 15,46 24-15,-23 70 16,0-1-16,-70 0 15,70 24-15,0-24 16,0-46-16,23-46 16,0 0-16,0-93 15,0-23-15,0-46 16,0 47-16,0-47 15,0 23 32,23-23-31,70 0-16,-24 23 15,23-23-15,116 46 16,70-46-16,45 0 16,-22 0-16,45 0 15,-68 0-15,22 69 16,-92-45-16,0 22 15,-92-46 1,22 23-16,-68-23 16,-1 0-16,-46 0 15,-23 0-15,23 0 16,-23 0 15,0-46-31,-23 23 16,23-1-16,-23-22 15,-46-46-15</inkml:trace>
  <inkml:trace contextRef="#ctx0" brushRef="#br0" timeOffset="177232.721">1664 9594 0,'0'23'0,"46"0"15,-23 0-15,23-23 16,-22 0-16,-1 0 15,0 24-15,69 22 16,-22-46-16,68 23 16,47-23-16,23 23 15,93 0-15,-24-23 16,116 0-16,-70 0 15,24 0 1,-23 0-16,-93-23 16,-46-69-16,-24 68 15,-45-22-15,-47 23 16,-46 23-16,1 0 15,-24 0 32,-24 46-31,-45 47-16,-23 69 15,-24 46-15,-23 23 16,1 23-16,22 24 16,1-93-16,68 92 15,1-69-15,23 0 16,23-23-16,0 0 15,0 0-15,0-46 16,0-1-16,23-68 16,-23-24-16,46 0 15,-46-115 16,0-24-15,-46 24-16,-23-47 16,0-22-16,-1-1 15</inkml:trace>
  <inkml:trace contextRef="#ctx0" brushRef="#br0" timeOffset="178079.806">2866 10519 0,'0'23'31,"0"46"-15,-46-22-16,-1 68 15,1-22-15,-23 22 16,46-69-16,23 24 15,0-47-15,0-23 16,0 23 0,0 0-1,0-23-15,0 0 16,69 46-16,-23-46 15,0 0-15,1 0 16,22 23-16,23 1 16,1-24-16,-47 46 15,0-46-15,24 0 16,-24 0-16,0 0 15,-46 0 1,0-23 0</inkml:trace>
  <inkml:trace contextRef="#ctx0" brushRef="#br0" timeOffset="178831.881">3004 10634 0,'24'0'63,"-1"0"-63,-23 0 15,46 0 32,-23 24-31,0-1-16,0 0 15,0 0-15,-23 0 31,47 0-15,-47 0-16,23-23 16,0 46-16,-23 1 15,23 22-15,-23-46 16,0 23-16,0-22 15,0-24-15,0 23 16,0 23-16,0-23 16,-69 23-16,22-23 15,24-23-15,-23 23 16,46-23 15,0 24-15,-46-24 15,23 0-16,0-93-15</inkml:trace>
  <inkml:trace contextRef="#ctx0" brushRef="#br0" timeOffset="179647.963">2427 10380 0,'-24'0'15,"1"0"1,0 23 0,0-23-16,23 23 15,-23 0-15,23 1 16,0-1-16,0 23 15,0-46-15,0 69 16,-23-22-16,23-1 16,-23-23-16,23 0 15,0 0-15,0 0 63,23-23-48,23 0-15,-23 0 16,47 0-16,-47 0 15,0 0-15,-23 0 16,46-23-16,0 0 16</inkml:trace>
  <inkml:trace contextRef="#ctx0" brushRef="#br0" timeOffset="180312.029">2473 10380 0,'0'23'62,"0"0"-62,0 24 16,-46-1-16,46-23 15,-24 23-15,24-46 16,0 46-16,0-46 15,0 24-15,0-24 16,0 46 0,0-46-16,24 0 15,22 0-15,23 0 16,1 0-16,-24 0 15,-46 0-15,23 0 63</inkml:trace>
  <inkml:trace contextRef="#ctx0" brushRef="#br0" timeOffset="180840.082">2681 10380 0,'0'-23'62,"-23"46"-46,23 23 0,0-46-16,0 47 15,0-1-15,0-46 16,0 46-16,-23 0 15,0-23-15,23 1 16,0-24 0,0 23-1,0-23-15,23 0 47,0 0-47,0 0 16,23 0-16,-23 0 15</inkml:trace>
  <inkml:trace contextRef="#ctx0" brushRef="#br0" timeOffset="181536.151">2542 10403 0,'0'0'16,"-23"0"15,23 23-15,0 24-16,0-24 15,0 0-15,0 0 16,0 23-16,0-23 15,0 24-15,0-1 16,-46 0-16,46-23 16,0 0-16,0 0 15,0 0 1,0-23-1,46 0 1,-46 0 0,23 0-16,70-23 15,-93 23-15</inkml:trace>
  <inkml:trace contextRef="#ctx0" brushRef="#br0" timeOffset="182416.239">2380 10449 0,'0'-23'63,"0"23"-48,-46 70 1,23-47-16,23 0 16,-23 46-16,-23-22 15,46-1-15,0-23 16,-23 23-1,23 0-15,0-23 16,0 1-16,0-1 16,0 0-16,0 0 15,0-23 32,46 0-31,46 0-16,-22 0 15,-1 23-15,-46-23 16,23 23-16,-23-23 15,24 0-15,-47 0 16,46 23-16,-46-23 47,0 0-47</inkml:trace>
  <inkml:trace contextRef="#ctx0" brushRef="#br0" timeOffset="183160.314">3236 10866 0,'46'0'47,"-23"0"-47,0 0 16,46 0-16,1 0 15,-1 0-15,0 0 16,70 0-16,-116 0 15,46 0-15,-45 0 16,22 0-16,-23 0 16,0 0-1,0 0 1</inkml:trace>
  <inkml:trace contextRef="#ctx0" brushRef="#br0" timeOffset="183888.387">3351 10981 0,'0'0'46,"0"0"-46,93 0 16,-1 0-16,0 0 16,-22 0-16,22 0 15,-69 0-15,24 0 16,-24 0-16,0 0 31,23 0-15,-46 0-1,23 0-15,-23 0 63,0-23-63,0 0 15,0 0-15,0-23 16,0 46-1,0-47-15,0 24 16,0-23-16,0 0 16,0 23-1,0 0 63,-23 23-78,23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6-05-13T08:49:11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4830 10149 0,'0'0'125,"-92"0"-110,-47 0-15,-69-93 16,23 70-16,-46 0 15,23 0-15,23-23 16,93 46-16,-47-23 16,93 23-16,-23-23 15,45 23 1,-22 0-16,-23 0 15,0 0-15,-47 0 16,-46 0-16,47 0 16,-24 46-16,0-23 15,1 46-15,-47-46 16,-23 24-16,115-47 15,-22 23-15,45 0 16,-22 0-16,46 0 16,-24 0-16,24 0 15,23 0-15,-23-23 16,46 24-1,-46-1-15,22 23 16,24 0-16,-23-23 16,23 47-16,0-1 15,0-46-15,0 47 16,0-1-16,0-46 15,-23 69-15,23-92 16,-23 70-16,23-47 16,-23 23-16,23 24 15,0-1-15,0 23 16,0-22-16,23-24 15,0-23-15,0 0 16,-23 0-16,23-23 16,1 0-16,-1 23 15,-23-23-15,46 47 16,23-47-16,-23 46 15,47 46-15,-24-45 16,70 45-16,-47-69 16,1 47-16,-24-24 15,-23-46-15,-23 23 16,1-23 46,-24 0-31,23 23-31,0-23 16,0 0-16,0 0 16,23 0-16,0 23 15,1-23-15,-24 0 16,23 46-16,-23-46 15,23 0-15,-23 0 16,93 24-16,-47-24 16,47 69-16,92-23 15,-46 23-15,69-22 16,-23-1-16,0-46 15,-23 46-15,-47-46 16,-22 0-16,-24 0 16,24 0-16,-47 0 15,-69 0-15,47 0 16,-24-23-1,0 23-15,23-46 16,-23 23 0,0 0-16,23-47 15,1 24-15,-1 0 16,0-24-16,0 1 15,1 23-15,-1 0 16,0-1-16,0 24 16,24-23-16,-1-47 15,-23 47-15,23-92 16,-22 68-16,-1 1 15,0-47-15,-23 1 16,-23-24-16,23 0 16,-23 70-16,0-47 15,0 47-15,0-47 16,-46 24-16,0-1 15,-47-68-15,47 114 16,-69-45-16,22-1 16,47 93-16,-116-69 15,93 46-15,-24 0 16,24 0-1,-70 23-15,24 0 16,-47 0-16,0 0 16,1 0-16,-1 69 15,69-69-15,1 23 16,69 0-16,-23-23 15,46 0-15,-47 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6-05-13T08:56:11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6240 5433 0,'-23'0'0,"0"-23"15,0 23-15,23 0 16,-46-24-16,22 24 16,-22 0-16,0-23 15,0 23-15,-24 0 16,24 0-16,-23 0 15,46 0-15,-47 0 16,1 0-16,-23 0 16,22 0-16,1 23 15,-47 1-15,47 22 16,-23 0-1,45-46-15,1 46 16,-23 0-16,69-46 16,-70 47-16,24 22 15,23-46-15,0 23 16,23-22-16,0-1 15,0 23-15,0 0 16,0 23-16,0 1 16,0-47-16,0 46 15,0 1-15,0-47 16,0 69-16,23-92 15,46 46-15,1 1 16,-24-47-16,70 69 16,-70-69-16,23 0 15,-46 0-15,47 0 16,-1 0-16,23 0 15,1 0-15,-47 0 16,93 0-16,-70 0 16,0 0-16,1 0 15,-1 0-15,0 0 16,1 0-1,-1 0-15,-23 0 16,1 0-16,22 0 16,0 0-16,-23 0 15,24 0-15,-24-23 16,0 23-16,24-69 15,22 69-15,-69 0 16,23-24-16,24-22 16,-47 46-16,0-23 15,0 0 1,0 23-16,-23-23 15,0 0-15,0-23 16,0-1-16,-23-22 16,-23 0-16,46 22 15,-23-22-15,-47-47 16,47 70-16,23 0 15,-23-47-15,23 24 16,-46 23-16,23 0 16,23 23-16,-70-47 15,70 70-15,-23-23 16,-23-23-1,23 46-15,-23-23 16,23 23-16,0 0 16,-1 0-16,24 0 15,-23 0-15,-23 0 16,23 0-16,-46 0 15,-1 0-15,1 0 16,0 0-16,-1 0 16,1 0-16,46 0 15,-23 46-15,23-46 16,-1 0-16,24 0 15,-46 23-15,23-23 16,23 23 62</inkml:trace>
  <inkml:trace contextRef="#ctx0" brushRef="#br0" timeOffset="3664.366">7026 5826 0,'0'-47'31,"23"1"-31,0 46 16,46-92-16,-45 45 16,45 1-16,23-69 15,-69 68 1,47-68-16,-24 69 15,0-47-15,-23 47 16,24 23-16,-47 0 16,23 23-16,-23-24 15</inkml:trace>
  <inkml:trace contextRef="#ctx0" brushRef="#br0" timeOffset="4400.44">7812 4554 0,'46'-46'62,"-46"46"-46,46 0-16,23 0 15,-22-23-15,22 0 16,47-47-16,-47 70 16,-23 0-16,-23 0 15,-23 0 48,0 47-48,-23-1 1,0 46-16,-46-69 15,-1 47-15,-22-24 16,69 0-16,-47 0 16,70 1-16,0-47 15,0 23-15,0 0 16,0 0-16,0-23 15,0 23-15,0 0 47,0 0-31,47-23-1,22 0-15,0 0 16,-22 0-16,-1 0 16,-23 0-16,23 0 15,-46 0-15,23 0 16,0-23-16,0 0 15,-23 0-15,0 0 16,24 23 0,-24-23 15</inkml:trace>
  <inkml:trace contextRef="#ctx0" brushRef="#br0" timeOffset="5096.509">8436 4623 0,'0'0'32,"0"24"-17,0-1-15,23 23 16,0-23-16,-23 0 15,0 0-15,23 0 16,-23-23-16,46 0 16,-46 0-1,23 0 1,0 0-16,1 0 15,22 0-15,46 0 16,-46 0-16,1 0 16,-1-23-16,23-46 15,-22 0-15,-24 22 16,0 24-16,-23-46 15,0 46 1,0 23-16,0-46 16,-23 46-1,23-24-15,-23 24 16,-47 0-16,24 0 15,-23 0-15,22 0 16,-22 0-16,0 0 16,46 0-16,-47 0 15,47 24-15,-23-24 16,46 23-1,-23 0-15,23 0 16,0 23-16,-23-23 16,-24 47-16,47-47 15,0-23 1,0 46-16,0-23 15,0 0 1,24 0 0,-1 0-16,23-23 15,23 0-15</inkml:trace>
  <inkml:trace contextRef="#ctx0" brushRef="#br0" timeOffset="5904.59">9037 4485 0,'23'0'47,"0"0"-47,0 0 16,0 23-1,0 46-15,-23-46 16,23 0-16,0 1 15,1-1-15,-1 0 16,0-23-16,0 0 16,0 0-16,0 23 15,0-23 1,0 0-16,0-23 15,1 0-15,-24 0 16,46-24-16,-46 24 16,23 0-16,-23 0 15,0-23 1,0 0-16,0 46 15,0-24 1,0 1-16,0 23 16,-23 0-16,-23-23 15,22 23 1,-22-23-16,0 23 15,-23 0-15,69 0 16,-47 0-16,1 0 16,46 0-1,-23 0-15,23 0 16,-23 46-16,23-23 15,0 1-15,0 22 16,0-23-16,46 23 16,-46-46-16,23 23 15,0-23 1,1 0-16,22 0 15</inkml:trace>
  <inkml:trace contextRef="#ctx0" brushRef="#br0" timeOffset="7192.719">9776 4346 0,'0'-23'16,"0"0"0,0 0-16,0 23 15,0-23 1,0-1-16,0 1 15,0 23-15,0-23 16,0 0 0,0 0-1,0 23-15,0 0 16,23 0-1,0 0-15,-23 0 16,24 0-16,-24 0 31,23 0-15,0 23-16,-23 0 15,0-23 1,0 46 0,0-22-16,0-24 15,0 23-15,0 23 16,0-23-16,0 23 15,0-23-15,-23 1 16,23-1-16,0-23 16,-47 46-16,47-46 15,-23 23 1,23-23-16,-46 46 15,46-46-15,-46 46 16,0-22-16,23-1 16,23 0-1,0 0-15,0 0 16,0 0-16,0 0 15,0-23-15,0 23 16,0 1 15,0-1-15,0-23-1,23 0-15,-23 0 16,23 0-16,23 0 16,-23 0-16,23 0 15,1 0-15,-1 0 16,-23-23-1,0 23-15,-23-24 16,23 1 0,0 0-16,-23 0 31,0 0-31,0 23 15,0-46-15,0 23 16,0 23-16,0-47 16,0 24-16,0 0 15,0-23-15,0 0 16,-23 46-16,0-47 15,0 47-15,-23-23 16,-1 0 0,24 0-1,-23 0 1,46 23-1,-23-23 1,23 0 0,0 23-1,0-23-15,0 23 16,0-47-1,0 47 1</inkml:trace>
  <inkml:trace contextRef="#ctx0" brushRef="#br0" timeOffset="25137.513">6194 6843 0,'23'0'16,"-23"-46"15,0 46-31,0-23 15,-46 23 1,-24 0-16,24 0 16,0 0-16,0 0 15,-24 0-15,-22 0 16,23 0-16,-24 0 15,-22 0-15,45 46 16,-45 0-16,45-46 16,1 69-16,0-46 15,46 1-15,-47 22 16,47-23-16,-46 23 15,46-46-15,23 23 16,-47 24-16,47-24 16,-23 23-16,23 0 15,0 0-15,0-46 16,0 47-16,0-24 15,0 0-15,0 23 16,23-23-16,-23 0 16,47 0-16,-47 1 15,46-24-15,46 0 16,116 46-16,-92-46 15,115 69 1,23-69-16,-69 0 16,23 23-16,-69-23 15,23 0-15,-47 0 16,1 0-16,-24 0 15,-22 0-15,68 0 16,24 0-16,23 0 16,0 0-16,-23 0 15,22 0-15,1 0 16,-23 0-16,0 0 15,-23 0-15,-1 0 16,1 0-16,23 0 16,-70 0-16,93 0 15,-46 0-15,46 0 16,23 0-16,-47-23 15,24 0-15,0 0 16,-23-23-16,46 46 16,-69-47-16,-1-22 15,-68 23-15,-24 23 16,0 0-16,-46-24 15,0 24 1,0 0-16,0-46 16,0 23-16,0-24 15,0 24-15,0 23 16,0-47-16,-23 70 15,23-23-15,-69-46 16,22 46-16,-22-46 16,-46-1-16,-1 24 15,24 46-15,-47-46 16,-23 46-16,0-47 15,-69 1-15,23 23 16,-23 23-16,46 0 16,-46 0-16,46 0 15,0 0-15,-69 0 16,46 0-16,-23 0 15,0 0-15,92 0 16,-69 0-16,23 0 16,23 0-16,47 0 15,-24 0-15,47 0 16,-47 0-16,47 0 15,-1 0 1,-92 0-16,70 0 16,22 0-16,-22 0 15,45 0-15,1 0 16,0 0-16,22 0 15,-22 0-15,23 23 16,0-23-16,-1 0 16,1 0-16,23 0 15,-23 0-15,0 23 16,23-23-16,-1 0 15,24 0-15,-23 23 16,23-23 15,-23 24-15,0-1-16,23-23 31,-23 0 0,23 23 78,0-23-93,0 46-16,0 0 16,0 47-16,0-47 15,0 46-15,0-22 16,0-1-16,0 1 15,-23-24-15,-23-23 16,46 0-16,-23 23 16,-1-23-16,1 0 15</inkml:trace>
  <inkml:trace contextRef="#ctx0" brushRef="#br0" timeOffset="50058.005">5061 6496 0,'0'0'125,"47"0"-125,-47 0 15,46 0-15,0 0 16,23 0-16,1 0 16,-24 0-16,0 0 15,-23 0-15,47 0 16,-47 0-16,0 0 15,0 0-15,0 0 16,0 0-16,23 0 16,1 0-16,-24 0 15,23 0-15,23 0 16,24 0-16,-24 0 15,0 0-15,24 0 16,-24 0-16,-23 0 16,1 0-16,-24 0 15,46 0-15,-46 0 16,0 0-16,24 0 15,-1 0-15,-23 0 16,46-23-16,-23 23 16,24-46-1,-24 23-15,0-1 16,24 1-16,-1 0 15,-23-23-15,0 46 16,1-23-16,-24-23 16,23 23-16,-23-24 15,0 47-15,0-23 16,-23-46-16,0 23 15,0 22-15,0-68 16,0 23-16,0 22 16,0-22-16,0 23 15,0 0-15,0-24 16,0 24-16,0-23 15,0-1-15,-23 24 16,0 0-16,23 23 16,-23-47-16,0 47 15,-23-23-15,22 23 16,-45-23-16,23 46 15,-23-24-15,-1 1 16,24-23-16,-23 46 16,-1 0-1,47 0-15,-46 0 16,0-23-16,-24 23 15,-22-23-15,-1 23 16,-23 0-16,1 0 16,-1 0-16,23 0 15,70 0-15,0 0 16,23 0-16,-47 0 15,1 23-15,46 0 16,-69 23-16,-1 47 16,-46-24-16,47-46 15,-47 47-15,70-47 16,-47 23-16,93 0 15,-23-23-15,23 1 16,0-1-16,-23 0 16,46 0-16,0 0 15,-23 46-15,23-46 16,-24 1-16,24 45 15,0-23-15,-23 0 16,23 1-16,0-1 16,0 0-1,0 23-15,0-45 16,0 22-16,23 23 15,1-69-15,22 46 16,0-22-16,23 22 16,24 0-16,-24-23 15,47 46-15,-47-45 16,70 22-16,-70-23 15,0-23-15,1 23 16,-24-23-16,23 0 16,-46 0-16,24 0 15,-24 0-15,23 0 16,-23 0-16,0 0 15,0 0-15,-23 0 16,23 0-16,0 0 16,1 0-16,-24 0 15,23 23-15</inkml:trace>
  <inkml:trace contextRef="#ctx0" brushRef="#br0" timeOffset="51346.134">7003 6219 0,'0'0'15,"23"0"-15,23 0 16,-23 0-16,70-23 15,45-24-15,24 1 16,23 0-16,46-47 16,46 1-16,24 23 15,-24-24-15,47 24 16,-70-47-16,-23 47 15,0 23-15,-23-70 16,0 70-16,-92-24 16,69 1-1,-23 0-15,-47-47 16,47 0-16,-47 47 15,1-47-15,0 24 16,-1-24-16,1 24 16,22-1-16,-22 24 15,23 23-15,-24-47 16,24 47-16,0 0 15,-1 0-15,-45 23 16,45-24-16,1 24 16,-47 0-16,47-46 15,0 46-15,-47 23 16,24-24-16,-47 24 15,-23-46-15,1 23 16</inkml:trace>
  <inkml:trace contextRef="#ctx0" brushRef="#br0" timeOffset="75043.503">8297 8369 0,'-23'-23'0,"0"-1"32,23 24-32,-23-23 15,0 23-15,23 0 16,-47-23-16,-45 0 15,46 0-15,-24 23 16,-22-23-16,-47 23 16,-46-23-16,24-23 15,-1 46-15,0 0 16,23-24-16,47 24 15,-70 0-15,47-23 16,45 0-16,-45 23 16,-1-46-16,1 46 15,-1 0-15,47 0 16,-47 0-1,0 0-15,1 0 16,-1 0-16,24 0 16,-24 0-16,47 0 15,23 0-15,23 0 16,23 0-16,-23 0 15,23 0 1,-47 23 0,47 0-16,-23 0 15,-46 24-15,46-1 16,0-46-16,0 46 15,-1-46-15,24 23 16,0-23 0,0 46-1,0-46-15,0 23 16,0-23-16,0 24 15,0-1-15,0 0 16,0-23-16,0 46 16,0-23-1,0-23-15,0 46 16,0-46-1,0 24 1,0-1 0,24 23-1,-24-23-15,23 0 16,23 23-16,-23-46 15,-23 24-15,46-24 16,-23 23-16,0 0 16,24 0-16,-24-23 15,0 0-15,23 0 16,23 46-16,-22-46 15,22 23-15,-23-23 16,24 23-16,-1 0 16,-23-23-16,23 47 15,-45-47-15,68 23 16,-23 0-16,-45-23 15,45 23-15,0 0 16,-46-23-16,47 0 16,-47 0-16,92 46 15,-68-22-15,-1-24 16,23 23-1,0 0-15,1-23 16,-24 0-16,0 0 16,0 23-16,1-23 15,-24 0-15,23 0 16,-23 0-16,46 0 15,-22 0-15,45 0 16,-23 0-16,1 0 16,22 0-16,-22 0 15,-24 0-15,69 0 16,-92 0-16,70-23 15,-47-23-15,0 46 16,-23-24-16,24 1 16,-1 0-16,0 0 15,0-23-15,-46 46 16,47-46-16,-24 46 15,-23 0-15,46-24 16,0 1 0,-46 23-16,0-23 15,0 23-15,46-46 16,-46 0-1,23 23-15,1-24 16,-1 1-16,0 46 16,-23-46-16,23 0 15,-23 23 1,0-24-16,0 47 15,0-23-15,0 23 16,-23-46 0,23 46-16,-23-23 15,-24 23 1,47 0-16,-46-23 15,23 23-15,-23-23 16,23 23-16,-47-24 16,24 24-16,-23 0 15,-24-23-15,70 23 16,-46 0-16,-23-23 15,68 23-15,-45 0 16,69 0-16,-46-23 16,23 23-16,0 0 15,-24-23-15,47 23 16,-46-23-1,0 23-15,-23 0 16,46 0-16,-47 0 16,1 0-16,46 0 15,-23 0-15,-1 0 515,-45 0-515,23 0 16,-70-46-16,70 46 15,-24-23-15,47 23 16,0 0-1,-24 0-15,47 0 16,-23 0-16,-23 0 16,22-24-16,-22 24 15,0 0-15,-1 0 16,24 0-16,-23 0 15,23 0-15,-1 0 16,1 0-16,23 0 16,0 0-16,-23 0 15,23 0 1,23 0-16,-47 0 15,47 0-15,-23 0 16,-46 0-16,46 0 16,0 0-16,-24 0 15,47 0-15,-23 0 16,-23 0-16,46 0 15,-46 0-15,46 0 16,-23 24 0,-23-24 15,46 0 31,-24 0-31,24 0-31,-23 0 16,0 0 0,0 23-1,0-23 1,0 0-1,23 23 1,-23 0 31,23-23-47,-23 23 15,0-23-15,23 0 16,-24 23-16,24 0 16,-23 0-1,23 0 16,-23 1-31,23-1 16,-23 0 0,23-23-1,0 23 1,0-23-16,-23 46 15,23-46-15,0 23 16,0 0-16,0 1 16,0-1-16,0 0 15,0 0 1,0 0-16,0-23 15,0 23-15,0 0 16,0 0 31,0-23-47,0 24 15,0-1 17,23-23-17,-23 23-15,23 0 31,-23 0-15,23-23-16,0 0 16,-23 46-16,47-46 15,-24 0 1,0 0-16,23 23 15,-46-23-15,23 0 16,-23 0-16,70 23 16,-47 1-16,23-1 15,-46-23-15,23 0 16,23 0-16,-23 46 15,70-46-15,-24 0 16,-46 0-16,47 23 16,-1-23-16,0 0 15,-23 0-15,24 0 16,-47 0-16,0 0 15,0 0-15,0 0 16,0 0-16,1 0 16,45 0-16,-69 0 15,46 0 1,-23 0-16,-23 0 15,46 0-15,1 0 16,-24 0-16,46 0 16,-23 0-16,24 0 15,-24 0-15,23 0 16,-46 0-16,24 0 15,-1 0-15,0 0 16,0 0-16,-23 0 16,24 0-16,-1 0 15,0 0-15,0 0 16,0 0-16,1 0 15,-24 0-15,23 0 16,-23 0-16,23 0 16,-46 0-16,23 0 15,24 0-15,-24 0 16,23 0-16,0 0 15,0 0-15,-22 0 16,22 0-16,-23 0 16,0 0-16,23 0 15,0 0 1,1 0-16,-24 0 15,23 0-15,-46 0 16,23 0-16,23-23 16,-46 23-16,47 0 15,-24 0-15,0 0 16,46-23-16,0 23 15,-22 0-15,22 0 16,-46 0-16,23 0 16,24-46-16,-24 22 15,0 24-15,-23-23 16,23 0-16,-46 23 15,24 0-15,-1-23 16,-23 0 0,23 23-1,-23-23-15,0 0 16,46 0-16,-46 0 15,0-1-15,0 24 16,0-46 0,0 23-1,0 0 1,0 0-16,0-23 15,0-1-15,0 47 16,0-23 0,0 0-16,-23-23 31,0 46-31,23 0 15,-23-23-15,0 0 16,-47-1-16,47 24 16,0-23-16,-23 23 15,46 0 16,-46 0-15,46 0 15</inkml:trace>
  <inkml:trace contextRef="#ctx0" brushRef="#br0" timeOffset="79251.924">5339 7282 0,'0'0'141,"-70"0"-141,24 0 15,-23 23-15,-1 0 16,24-23-16,23 23 16,-23 1-16,46-24 15,-23 23-15,23-23 16,-23 23-16,23 0 15,-23 23-15,23-23 16,-24 0-16,24 47 16,0-47-16,-23 0 15,23 0-15,0 23 16,0-22-16,0 45 15,0-46-15,0 23 16,0-23-16,0 24 16,0-24-16,0 46 15,0-69 1,23 46-16,-23 1 15,0-47-15,24 46 16,-24-46-16,0 23 16,23 0-16,-23 23 15,0-23-15,23 0 16,-23 24-16,46-1 15,-46-23-15,0-23 16,23 23-16,0-23 16,-23 0 155,-46-23-155,46-23-16,0 23 15,0-47-15,0 24 16,0 0-16,0 23 16,0-23-16,0-24 15,0 24-15,0 46 16,0-46-16,0 23 15,0-24-15,0 47 16,0-23-16,0 23 16,0-23-16,0 0 15,0 23 1,0-23-1,0 23 95,0 92-110,0-69 15,0 47 1,0-1-16,0 1 15,0-47-15,0 46 16,0-46-16,0 23 16,0-23-16,0 47 15,0-70-15,0 23 16,0-23-16,0 46 31,0-23 109,0-23-124,0 47-16,0-24 16,0 0-16,0 0 15,0-23 63,0 0-62,-23 0-16,-23-46 15,-1 23-15,47-1 16,-46-22-16,46 46 16,-23-23-16,0-46 15,0 69-15,0-47 16,23 47-16,0-23 31,-23 23-15,23-23 15,-47 0-31,47 23 15,0-23-15,-23 23 16,23-46 0,-23 23 15,0 0 0,23 23-31,-23-24 16,23-22-1,0 23 1,-23 0 15,23 23 63,46 0-94,-23 0 15,23 23-15,1 46 16,-47-69-16,69 47 15,-46-1-15,23 0 16,47 47-16,-47-70 16,-46 0-16,23-23 15,23 46 1,-23-23-16,24-23 15,-47 23 1,0 0 31,0-46 187,0-23-219,0-23 1,0 46-16,0-47 16,0 24-16,0-23 15,0 22-15,0 24 16,0-23-16,0 0 15,0 0-15,0 46 16,0-47-16,0 24 16,0 0-16,0 0 15,0-23-15</inkml:trace>
  <inkml:trace contextRef="#ctx0" brushRef="#br0" timeOffset="86363.635">5108 5987 0,'-47'0'156,"-22"0"-156,0-23 16,46 23-16,-70-23 15,24 23-15,46 0 16,-24 0-16,24 0 15,0 0 1,0 0-16,-23 0 16,46 0-16,-46 0 15,23 46-15,-24-22 16,1-1-16,0 23 15,23-46-15,-70 46 16,93-23-16,-23-23 16,23 23-16,0 24 15,-23-24-15,0 0 16,23 23-16,-23-23 15,-23 47-15,23-1 16,23-23-16,-47 24 16,47-24-16,0 46 15,-23-45-15,0 45 16,0-23-16,0 1 15,23-1-15,0 0 16,0 1-16,-23-24 16,23 0-16,0 24 15,0-1-15,0 0 16,0 1-16,0 45 15,0-22 1,0-47-16,0 46 16,0-22-16,0-47 15,0 46-15,0-22 16,0-24-16,0 0 15,0 69-15,0-69 16,23 47-16,0-24 16,0-23-16,0 23 15,-23 1-15,46 22 16,-46-46-16,24-23 15,-24 46-15,23-23 16,-23 1-16,23-24 16,0 23-16,0 0 15,0 0-15,23 23 16,1-23-1,-24-23-15,0 0 16,0 23-16,0-23 16,23 0-16,0 23 15,1-23 1,-1 0-1,0 0-15,23 0 16,-45 0-16,22 0 16,-23 0-16,0 0 15,23 0-15,-23 0 16,-23 0-16,47 0 15,-24 0-15,23 0 16,-23 0-16,0 0 16,0 0-16,23 0 15,-46 0 1,24 0 46,-1 0-31,0-23 16,-23 23-47,23-23 16,-23 23 124,0-23-77,0 23-63,-46 0 15,-24 0-15,1 0 16,23 0-16,-47 0 16,24 0-16,0 0 15,46 0-15,-47 0 16,47 0-16,0 0 15,0 0-15,0 0 16,0 0-16,0 0 16,-1 0-1,24 0-15,-23 0 16,0 0-1,23 0 95,70 0-95,-1 0-15,-23 0 16,23 0-16,24 0 15,-24 0-15,-23 0 16,24 0-16,-1 0 16,0 0-16,1 0 15,-24 0-15,0 0 16,-23 0-16,0 0 15,1 0-15,-1 0 16,-23 0 31,0 0 78,0 23-125,-23 23 15,-1-22-15,1-1 16,0-23-16,-46 23 15,46 0-15,0-23 16,0 23-16,23-23 16,-24 23-16,1-23 15,-23 46-15,46-46 16,-23 24-16,23-24 15,-46 0-15,46 46 16,-46-46 0,46 0-1,-24 0-15,-22 0 16,46 23-16,-23-23 15,0 23 422</inkml:trace>
  <inkml:trace contextRef="#ctx0" brushRef="#br0" timeOffset="92988.297">6679 10334 0,'0'-23'62,"-92"23"-62,-24-23 16,47 23-16,-24 0 15,-68 0-15,45 0 16,1 0-16,-1 0 16,-23 0-16,47 0 15,-1 0-15,1 0 16,-24 0-16,70 0 15,-46 0-15,22 0 16,1 23-16,-23 69 16,22-92-16,24 46 15,-23-22-15,-1-24 16,-45 69-16,92-23 15,-24 0-15,24-22 16,0 22 0,0 0-16,23 0 15,-23 24-15,23-1 16,0 0-16,0 1 15,0-47-15,0 23 16,0 0-16,0 24 16,0-24-16,23 0 15,23 23-15,-23-22 16,47-1-16,-24 23 15,46-23-15,47 24 16,-70-47-16,47 0 16,46-23-16,46 0 15,-70 0-15,70 0 16,-23 0-16,-23 0 15,23 0-15,-46 0 16,-24 0-16,47 0 16,-69 0-16,68 0 15,-68 0-15,45 0 16,47 0-16,-23 0 15,69 0-15,-23 0 16,23 0 0,-46 0-16,0 0 15,-46 0-15,46 23 16,-47-23-16,-45 0 15,-1 0-15,-22 0 16,-24 0-16,0 0 16,23 0-16,-22 0 15,22-23-15,-23 0 16,0-23-16,24-24 15,-24 70-15,0-46 16,-23 23-16,0 0 16,-23 0-16,47 0 15,-47 0-15,0-1 16,0 1-16,23-46 15,-23 23-15,0-47 16,0 24-16,0-24 16,0 47-16,0 23 15,0-46-15,0 46 16,0-24-16,-46-22 15,-1 0 1,47 69 0,-23-23-16,-46-24 15,69 24-15,-69 23 16,45-46-16,-22 23 15,46 23-15,-46 0 16,-23-23 0,22-24-16,24 47 15,-92 0-15,22 0 16,-45 0-16,22 0 15,-23-23-15,24 23 16,-1 0-16,1-23 16,-1 23-16,-69 0 15,70 0-15,-24 0 16,0 0-16,70 0 15,-23 0-15,-47-46 16,23 23-16,-22 23 16,45 0-16,-45 0 15,45 0-15,1 0 16,22 0-16,47 0 15,-46 0-15,23 0 16,-1-23 0,24 23-16,-23 0 15,23-23-15</inkml:trace>
  <inkml:trace contextRef="#ctx0" brushRef="#br0" timeOffset="104636.462">6055 11952 0,'-23'0'31,"0"0"-31,0 0 16,0 0-16,0 0 16,0 0-16,-1 0 15,1 0-15,0 0 16,-46 0-16,23 0 15,22 0-15,-68 23 16,23 0-16,22-23 16,1 24-16,23-1 15,-69-23-15,45 46 16,24-23-16,-23 0 15,-23 0-15,46 0 16,0-23-16,-1 47 16,24-47-16,-23 46 15,-23-23-15,23 23 16,23-46-16,0 23 15,-23 47-15,0-47 16,0 0-16,23 23 16,-23 0-1,-1 1-15,1-1 16,0 23-16,23-46 15,0 0 1,0 24-16,0-47 16,-46 46-16,46-46 15,0 23-15,0-23 16,0 46-16,0-23 15,0-23-15,23 47 16,-23-24-16,0 0 16,46 0-16,-23 0 15,1 0 1,-1 0-16,23 24 15,23-24-15,24 23 16,-24-23-16,0-23 16,24 46-16,-24-46 15,24 23-15,-24 1 16,0-24-16,1 23 15,45-23-15,-45 23 16,-1-23-16,23 0 16,1 0-1,-24 0-15,47 0 16,-47 0-16,23 0 15,47 46-15,-70-46 16,47 23-16,-24-23 16,47 23-16,-23-23 15,-47 0-15,47 0 16,-47 0-16,23 0 15,-22 0-15,-1 0 16,-23 0-16,47 46 16,22-22-16,-22-24 15,-1 23-15,24-23 16,-24 23-16,70 23 15,-70-46-15,24 0 16,-1 23-16,24 0 16,0-23-16,-47 0 15,70 0-15,-46 0 16,45 0-16,-22 0 15,-23 0-15,22 0 16,-22 0-16,23 0 16,22 0-1,-68 0-15,69 0 16,-24 0-16,1 0 15,-24 0-15,-22 0 16,22 0-16,-22 0 16,-1 0-16,-45 0 15,-24 0-15,23-23 16,23 23-16,-46 0 15,24-23-15,22 0 16,23-23-16,-22 23 16,-1 23-16,70-24 15,-93-22-15,23 23 16,-22 0-16,-24-23 15,-23-24 1,0 47-16,0 23 16,0-46-16,0 46 15,0-23 1,0-46-16,0 45 15,0-45-15,0 23 16,0 0-16,0-24 16,0 70-1,-23-46-15,23 23 16,-24-23-16,24 23 15,-23-24-15,23 24 16,0 0-16,-23-23 16,23 23-16,-23 0 15,0-47-15,23 47 16,-69-23-16,45 0 15,1-1-15,0 1 16,-46 0-16,46 23 16,-23 23-16,-24-46 15,1 22-15,23 24 16,-1 0-16,-45 0 15,-24-23-15,-45 0 16,45 23-16,24-46 16,-1 23-16,47 23 15,-70-23-15,47 0 16,-23 0-16,22 23 15,24-47-15,-46 47 16,-70 0-16,69-23 16,-45-23-1,45 46-15,1-23 16,-1 23-16,47 0 15,-23 0-15,0 0 16,-24 0-16,-46-23 16,47 23-16,-47 0 15,1 0-15,68 0 16,1 0-16,0 0 15,45 0-15,-22 0 16,23 0-16,23 0 16,-46 0-16,0 0 15,-24 0-15,-22 23 16,-1-23-16,-22 23 15,46-23-15,-24 23 16,1-23-16,22 23 16,1-23-16,-23 23 15,45-23-15,-22 0 16,23 0-16,-24 0 15,-22 0-15,23 0 16,22 0-16,-45 0 16,23 0-1,-24 0-15,24 0 16,0 0-16,22 0 15,1 0-15,23 0 16,0 0-16,0 0 16,-23 0-1,-1 0-15,24 0 16,-46 0-16,0 0 15,22 0-15,-45 0 16,23-23-16,22 23 16,-22 0-16,0 0 15,22 0-15,24 0 16,-23 0-16,23 0 15,0 0-15,-23 0 16,-1 0-16,24 0 16,0 0-16,0 0 15,23 0-15,-23 0 16,23 0 374</inkml:trace>
  <inkml:trace contextRef="#ctx0" brushRef="#br0" timeOffset="117125.711">5200 9941 0,'0'23'78,"0"-23"-63,46 0-15,0 0 16,24 0-16,-1 0 16,-23 0-16,24 0 15,-1 0-15,-46 0 16,70 0-16,-24 0 15,0 46-15,24-46 16,-47 0-16,70 46 16,-47-46-16,23 0 15,1 24-15,-24-1 16,0-23-16,47 0 15,-24 23-15,70 23 16,-92-46-16,22 0 16,24 0-16,-1 23 15,-46-23-15,24 0 16,22 0-16,-22 23 15,22 0 1,47 0-16,-69-23 16,-1 24-16,70-24 15,-23 23-15,-1-23 16,-22 0-16,46 0 15,-24-23-15,-22-24 16,-24 47-16,24-23 16,-47-23-16,-23 46 15,24 0-15,-1 0 16,0 0-16,-22 0 15,68-23-15,-45 23 16,22 0-16,0 0 16,47 0-16,46 0 15,-69 0-15,45 0 16,1 0-16,0 0 15,0-69-15,-47 69 16,-45-47-16,-1 47 16,-23-46-16,0 23 15,1 0-15,-1-47 16,23 47-16,-23-23 15,1 0 1,-1 0-16,-23-1 0,23 1 16,-46 0-1,23 0-15,0-1 16,-23 1-16,0 0 16,23 23-16,-23-23 15,0 22-15,0 1 16,0-23-16,0 46 15,0-46-15,0 0 16,0 46-16,0-23 16,0-1-16,0 1 15,-46 23-15,0 0 16,23 0-16,-46 0 15,-1 0-15,1 0 16,-70 0-16,47 0 16,-70 0-16,-23 0 15,46 0-15,-45 0 16,68 0-16,-23 0 15,-22 0-15,-1 0 16,46 0-16,-69 0 16,24 0-1,22 0-15,-46 0 0,93 0 16,-1 0-16,-22 0 15,22 0 1,1 0-16,22 0 16,-22 0-16,22 0 15,1 0-15,-46 0 16,45 0-16,1 0 15,0 0-15,22 0 16,-22 0-16,0 0 16,-24 0-16,1 0 15,22 0-15,1 0 16,0 0-16,69 0 15,-46 0-15,-1 0 16,1 0-16,-46 0 16,22 0-16,24 0 15,-23 0-15,23 0 16,-1 0-16,1 0 15,23-23-15,-46 23 16,-1 0-16,24-23 16,-23 23-1,46 0-15,0 0 0,-1 0 16,1 0-16,-23 0 15,23 0 1,-23-23-16,23 23 16,-47 0-16,24 0 15,23 0-15,-23 0 16,0 0-16,22 0 15,24 0-15,-46 0 16,0 0-16,46 0 16,-46 0-16,-24 23 15,24-23-15,-23 46 16,46-46-16,0 0 15,0 0-15,-47 0 16,-22 47-16,45-47 16,-22 23-16,-23 0 15,-24 23-15,70-23 16,23-23-16,0 46 15,0-46-15,-1 23 16,1-23-16,-23 0 16,23 0-1,-23 47-15,23-24 0,-24 0 16,47-23-16,-23 46 15,0-46 1,23 46-16,-23 24 16,23-24-16,0 23 15,0-69-15,0 47 16,0-24-16,0 0 15,0 23-15,0-23 16,0-23-16,23 46 16,-23-46-16,0 24 15,23-24 16</inkml:trace>
  <inkml:trace contextRef="#ctx0" brushRef="#br0" timeOffset="125149.513">1849 7745 0,'0'23'47,"0"46"-32,0 23-15,0 1 16,0 23-16,0 45 16,0-22-16,0 46 15,0-46-15,0-1 16,0 71-16,0-48 15,0 24-15,0 23 16,0 0-16,0 1 16,0-25-16,0-22 15,0 23-15,0-23 16,0-23-1,0 46-15,0-93 16,0 47-16,0-47 16,0 1-16,0-24 15,0-23-15,0 1 16,0-24-16,0 46 15,0 1-15,0-47 16,0-23-16,0 46 16,0-23-16,0 23 15,0-23 1,0-23 62,-46 0-63,-1-138 1,47 45-16</inkml:trace>
  <inkml:trace contextRef="#ctx0" brushRef="#br0" timeOffset="127285.727">277 9085 0,'23'-23'16,"0"23"-1,24 0-15,22 0 16,23 0-16,-22 0 15,22 0-15,-46 0 16,47 0-16,-1 0 16,47 0-16,0-23 15,-47 23-15,1-23 16,-47 23-16,46-23 15,-22 23-15,-1-23 16,46 23-16,1 0 16,0 0-16,22 0 15,24 0 1,0 0-16,-70-23 15,1 23-15,-47 0 16,-23-23-16,0 23 16,-23 0-16,46-47 15,-22 47 1,-24 0-16,46 0 15,-23 0-15,-23 0 16,46 0-16,-46 0 16,23 0-16,-23 0 15,46 0 1,-46 0-1,24 0 1,-24 0-16,46 0 16,-46 0-1,23 0 1,-23 0-1,46 0-15,-46 0 16,46 23-16,1-23 16,-47 0-16,23 0 15,23 0 1,-46 0-1,46 0 1,0 0 0,1 0-16,-24 0 15,-23 24-15,23-24 16,0 0 15</inkml:trace>
  <inkml:trace contextRef="#ctx0" brushRef="#br0" timeOffset="130606.059">508 9386 0,'0'0'32,"0"23"-32,0 0 15,0 23-15,0-22 16,0 45-16,0 23 15,0-45-15,0-1 16,0-23-16,0 23 16,0-23-16,0 0 15,0 24-15,0-47 16,0 23-16,0 23 15,0-46-15,0 46 16,0 1-16,0-1 16,0-23-16,0 46 15,0-46 1,23-23-16,-23 47 31,0-47 31,47 0-46,-1 0-16,23 0 16,1-24-16,-1 24 15,-23-23-15,0 23 16,1 0-16,-24 0 15,0-23-15,0 23 16,0-23-16,23 23 16,-46 0-16,23 0 15,24 0-15,-47 0 16,46 0-16,-46 0 15,23 0-15,-23 0 16,46 0 46,-23 0-46,0 0-16,24-23 16,-47 0-16,23 0 15,-23 23 1,23-46-16,0 46 15,-23-24-15,0 24 16,0-23-16,0 0 16,0 23-16,0-23 15,0 0-15,0 0 16,23 0-16,-23 0 15,0-1-15,0 1 16,0 0-16,0 0 16,-23 0-16,23 0 15,0 0-15,0 0 16,0 23-16,0-23 15,0-24-15,-23 47 16,23-46-16,0 46 16,-46-46-16,46 46 31,-24 0-16,24-23 1,-23 23 0,0-23 15,-23-1-31,23 24 15,23 0-15,-46 0 16,23 0-16,-1 0 16,-45-46-16,0 23 15,23 23-15,22 0 16,-22 0-16,46 0 15,-46 0-15,46 0 16,-23-23 0,23 23-16,-46 0 15,46 0-15,-23 0 16,23 0-16,-24 0 15,1 0 1,0 0-16,-23 0 16,46 0-1,-23 0 1,23 0 93</inkml:trace>
  <inkml:trace contextRef="#ctx0" brushRef="#br0" timeOffset="132942.292">2542 9409 0,'0'-23'15,"0"23"17,0 0-17,-69-23-15,23 23 16,22 0-1,-45 0-15,23 0 16,0 0-16,23 46 16,-1-23-16,1 0 15,0-23-15,0 47 16,23-24-16,0 69 15,0-46-15,0 70 16,-46-93-16,46 23 16,0-23-16,0 47 15,0-47-15,0 23 16,0-23-16,0 24 31,0-47-31,0 46 16,23 23-16,23-46 15,-23 23-15,24-22 16,-1 22-16,0-23 15,46 0 1,1 0-16,-47-23 16,70 0-16,22 0 15,-45 0-15,-47 0 16,47 0-16,-24 0 15,46 0-15,-45 0 16,22 0-16,47-46 16,-93 23-16,0-23 15,24-1-15,-70 1 16,23-46-16,0 22 15,-23 24-15,0-23 16,0 46-16,0-47 16,0 24-16,0 0 15,0 23-15,0-24 16,0 1-16,-46-46 15,23 69-15,-24-47 16,-22 24-16,23 0 16,-70-1-16,70 24 15,23 23-15,-70 0 16,24 0-16,0-23 15,-1 23 1,1 0-16,0 0 16,-1 0-16,-22 0 15,0 0-15,45 0 16,-45 0-16,-1 23 15,1-23-15,23 23 16,-24 1-16,47 45 16,23-69-16,23 46 15,0-23 1,0 0-1,0 24-15,-23-47 16</inkml:trace>
  <inkml:trace contextRef="#ctx0" brushRef="#br0" timeOffset="171960.194">693 7929 0,'-69'0'109,"0"47"-109,45-24 16,1 23-16,-23-23 16,23 23-16,23-22 15,-46 22-15,46-23 16,-23 46-1,23-69-15,0 23 16,0 24 15,23-24-15,0 0-16,69 0 15,-22 23 1,-24-23-16,-23 0 0,0 1 16,-23-24-1,23 23-15,-23-23 16,0 46-16,0-23 15,0-23-15,0 46 16,0-46 15,0 47-31,-46-24 16,0 23-16,0-46 15,22 23-15,1-23 16,0 23 31,23-23 15,0 0-62,0-46 16</inkml:trace>
  <inkml:trace contextRef="#ctx0" brushRef="#br0" timeOffset="173271.325">1063 8253 0,'0'-69'109,"0"23"-93,23-1-1,-23 24-15,0-23 16,0 23-16,0-23 15,0-1-15,0 47 16,0-23-16,0 69 156,-23 24-140,23-24-16,0 0 15,0 1-15,0-1 16,0-23-16,0 23 15,0-23-15,0 23 16,0-22-16,0 22 16,0-23-1,0 0-15,0 23 47,0-46-47,0 23 16,0-23-1,0 47-15,0-47 16,0 23-16,0-23 15,-23 23 1,0-23-16,23 46 16,-46-23-16,46 24 15,-24-47-15,1 23 16,0 23-1,23-46 141,0 0-140,23-23-16,24 0 16,22 23-16,-46-23 15,0 23-15,23-24 16,-23 24-16,1 0 15,-1 0 1,0-23-16,0 0 16,23 23-16,-46 0 15,46 0-15,-23 0 16,-23 0-16</inkml:trace>
  <inkml:trace contextRef="#ctx0" brushRef="#br0" timeOffset="174279.426">2588 7860 0,'0'0'63,"-46"0"-48,-46 46-15,45-23 16,24 1-16,0-24 15,23 46-15,0 0 16,0 0-16,0-23 16,0 24-1,0-1-15,0-23 16,0 0-16,0 0 15,0-23-15,70 23 16,-70-23-16,46 0 16,-23 0-16,-23 0 15,23 0 1,-23 0-16,23 23 15,0-23-15,0 47 16,-23-47-16,0 23 16,47 0-16,-47 23 15,0 0 1,-23 1-1,-1-24-15,-45-23 16,0 23-16,-24 46 16,24-46-16,0-23 15,-1 47-15,47-24 16,0-23 62,23 0-47,0-23-15,0 0-16,92-24 15</inkml:trace>
  <inkml:trace contextRef="#ctx0" brushRef="#br0" timeOffset="175455.543">2843 8022 0,'0'-23'15,"0"23"-15,0-46 16,23 22-16,-23 24 16,69-69-16,-46 69 15,0 0 1,-23-23-1,23 23-15,1 0 16,-24 0-16,23 0 16,0 0-1,23 0 1,-46 0-16,46 0 15,-23 0-15,-23 46 32,0-23-17,23 24-15,-23 22 16,0-46-1,0 0-15,0 0 16,0 0-16,-23 1 16,0 22-16,0-23 15,-23 23-15,0 0 16,-24 1-16,24-1 15,-46 23-15,45-46 16,1 24-16,0-24 16,46 0-1,0-23 1,0 23 93,0-23-109,0 23 16,0-23-1,46 23-15,-23 0 16,24 0-16,-1-23 15,-23 0-15,46 0 16,1-23-16,45 0 16,-92 23-16,47-69 15,-70 69 48,23 0-63,-23-23 156</inkml:trace>
  <inkml:trace contextRef="#ctx0" brushRef="#br0" timeOffset="177231.721">393 10912 0,'0'0'62,"46"0"-62,70 0 16,45 0-16,47 0 15,0 0-15,23 0 16,-46 0-16,0 0 16,-46 0-16,-24 0 15,70 0 1,-46 0-16,23 0 15,0 0-15,-1 0 16,47 0-16,-46 0 16,23 0-16,-46 0 15,-47 0-15,-22 0 16,-47 0-16,-23 0 15,46 0 1,-46 0 15,23 0-31,-23 0 31,23-23-31,-23 0 47</inkml:trace>
  <inkml:trace contextRef="#ctx0" brushRef="#br0" timeOffset="182040.202">578 9502 0,'0'0'32,"0"0"-17,46 0 1,-46 0-16,46 0 15,0 0-15,-46 0 16,23 0-16,24 0 16,-47 0-16,23 0 15,46-24-15,-23 1 16,-23 0-1,24 23-15,-24 0 16,0 0-16,46 0 16,-69 0-16,23 0 15,0 0 1,1 0-16,-24 0 15,23 0-15,0 0 16,0 0 0,0 0-1,0 0-15,0 0 16,-23 0-16,23 0 15,0 0-15,1 0 16,-24 0-16,23 0 16,23 0 30,-46 0-30,23 0-16,0 23 16,-23-23-16,23 0 62,-23 23-46,23 1-16,-23-1 15,0 0-15,0 0 16,0 0-16,0 23 15,0-23-15,0 47 16,0-1-16,0-46 16,0 23-16,0-22 15,0 45-15,0-69 16,0 46-16,0-23 15,0 24-15,0 22 16,0-46-16,0 0 16,0 23-16,0 1 15,0-24 1,0-23-16,0 23 15,0 0 1,0 0 15,0-23-15,0 23 15,0 0-15,0-23-1,-23 0 1,0 23-16,-23-23 15,23 0-15,-23 0 16,22 24-16,-22-24 16,23 0-16,-23 0 15,23 0-15,0 0 16,-24 0-16,24 0 15,-46 0-15,69 0 16,-46 0-16,23 0 16,23 0-16,-47 0 15,47 23 1,-23-23-16,0 0 15,0 0-15,-23 0 16,46 0-16,-23 0 16,-23 0-16,46 0 15,-24 0-15,1 0 16,0 0 46,-23 0-62,23 0 16,0 0-16,-23 0 15,46 0 1,-24-47 62,24 24-78,0 0 16,0-23-16,0 23 15,0-70 1,24 70-16,-24-23 15,23-23-15,-23 46 16,23-1-16,-23-22 16,0 46-16,0-46 15,23 0-15,-23 23 16,23 23-16,0-47 15,-23 1-15,0 46 16,0-46-16,0 0 16,23 23-16,-23-1 15,0 24-15,0-23 109,0 23-46,0-46-63,0 46 15,0-23 1,0 0 15</inkml:trace>
  <inkml:trace contextRef="#ctx0" brushRef="#br0" timeOffset="185264.524">1202 10172 0,'0'-23'31,"0"23"47,46 0-78,-23 0 16,46 0-16,-46 0 15,24 0-15,-47-23 16,23 23-16,0 0 15,0 0-15,-23 0 16,23 0-16,0 0 16,0 0-16,24-23 15,-47 23 1,23 0-16,0 0 15,23 0-15,-23 0 16,0-23-16,0 23 16,24-24-1,-1 1-15,-46 23 16,46 0-1,-23 0-15,0 0 16,0 0-16,0 0 16,24-23-16,-1 23 15,-23 0-15,0 0 16,23-23-16,1 23 15,-47 0-15,46 0 16,0 0-16,23 0 16,-46 0-16,24 0 15,-1 0-15,-46-23 16,46 23-16,-23 0 15,24 0-15,-47 0 16,23 0-16,0-23 16,0 23-1,0-23 1,0 23 46,-23 0-46,-23-23 109,0 23-110,-23 0-15,23 0 16,-24 0-16,24-47 15,0 47 1,0 0-16,0 0 16,23 0-1,-23 0-15,-24 0 31,47 0-15,-23-23-16,0 23 16,0-23-16,0 23 15,23-23 94,0 23-93,46 23-16,0 23 16,24-23-16,-24 24 15,23-24-15,1 0 16,-47 0-16,46-23 15,-23 23-15,-46 0 16,24-23-16,-24 0 16,23 0-16,-23 0 15,0 0 126,0 0-141,-70 0 15,24 0-15,-23 0 16,-1 0-16,24 0 15,0 0-15,-23 0 16,45 0-16,-45 23 16,46 1-1,0-1-15,23-23 31,-23 23-15,23-23 156,0 0-157</inkml:trace>
  <inkml:trace contextRef="#ctx0" brushRef="#br0" timeOffset="187472.745">947 11235 0,'-69'0'156,"46"0"-156,-46 0 16,46 0-16,-24 0 16,24 0-16,-23 0 15,23 0-15,23 0 16,-23 0-1,23 0 32,0 47-47,0-24 16,0 46-16,0-69 15,0 70-15,0-47 16,0 46-16,0 0 16,0-22-16,0 22 15,0-23-15,0 0 16,0 24-16,0-24 15,0 0 1,0 24-16,0-47 16,0 23-16,-46 0 15,22 0-15,24-22 16,0-1-16,0 0 15,0 0 1,0 0 0,24 0-16,-1 23 15,23-46 1,23 0-16,24 24 15,-47-24-15,23 0 16,1 0-16,-1 0 16,-23 0-16,0 0 15,1 0-15,-1 0 16,-23 0-16,23 0 15,0-24 1,-46 1-16,47 23 16,-47 0-16,23 0 15,0 0-15,0-23 16,-23-23 15,23 23-31,0 0 16,-23-47-16,23 47 15,0-23-15,0-46 16,-23 22-16,0 1 15,0-24-15,0 1 16,0-1-16,0 47 16,0-23-16,0-1 15,0 47-15,0-23 16,0 23-16,-23 0 15,23 0-15,0-24 16,0 47-16,-23-46 16,0 23-16,23 23 15,-23-23-15,23 23 16,-23-23-1,0 23 1,0-23-16,23 23 16,-70-23-16,24 23 15,-23 0-15,23 0 16,-1 0-16,-22 0 15,23 0 1,23 0-16,0 0 16,-1 0-16,1 0 15,0 0-15,-23 23 16,46-23-16,-23 0 15,23 0-15,-23 23 32,23 0 14</inkml:trace>
  <inkml:trace contextRef="#ctx0" brushRef="#br0" timeOffset="188119.81">1202 11397 0,'-23'0'16,"-1"0"15,24 47-15,0-24-16,0 0 15,0 0-15,0 0 16,0 0-16,0-23 16,47 0-1,-47 0-15,23 0 16,-23 0-16,46 0 31,-46 0-31,0-46 16,0 46-16,0-46 15,0-1 1,0 47-1,-23 0-15,-46 0 16,22 0-16,47 0 16,-46 0-16,0 0 15,46 0 16,0 47-31,0-47 16,0 23 0</inkml:trace>
  <inkml:trace contextRef="#ctx0" brushRef="#br0" timeOffset="189264.924">1179 11582 0,'0'46'31,"0"-46"-31,0 47 16,0-24-16,0 46 16,0-69-16,0 23 15,0 24 16,0-47-15,0 23 0,0 0-1,0 0 1,0-23 15,-24 0-15,1 0-1,-23 0-15,23 0 16,0 0-1,-46-23-15,69 23 16,-24-23-16,-22 0 16,46 23-1,-23 0 94,23 23-93,0 23 0,23 0-16,-23 0 15,0-22 1,0-24-16,23 46 15,-23-46-15,47 23 16,-24-23-16,23 0 16,0 0-16,-23 0 15,-23 0-15,46 0 16,-22 0-16,-1-23 15,-23-23 1,0 22 0,0 1-16,0 0 15,0 0-15,0 23 16,0 0-16,-23 0 15,-1 0-15,1 0 16,-23 0-16,23 0 16,-23 0-16,23 0 15,0 0-15,-1 0 16,1 0-1,23 0 48,0 46-48</inkml:trace>
  <inkml:trace contextRef="#ctx0" brushRef="#br0" timeOffset="191576.155">1363 11582 0,'0'-23'47,"24"-23"-47,-24 46 16,46 0-16,23 0 15,0 0-15,1-23 16,45 23-1,1 0-15,-24 0 16,47 0-16,23 0 16,23 0-16,-47 0 15,-45 0-15,-24 0 16,-46 0-16,0 0 15,1 0-15,-1 0 63,-70 0-1</inkml:trace>
  <inkml:trace contextRef="#ctx0" brushRef="#br0" timeOffset="199769.975">2935 10750 0,'23'0'31,"-23"0"-15,46 0-1,-22 0-15,-1 0 16,23 0-16,-23 23 15,-23-23 157,-69 0-172,-1 0 16,1 0-16,23 0 15,23 0-15,-24 0 16,1 0-16,46 0 15,-46 0-15,46 0 16,-23 46-16,0 1 16,-23 22-1,46-46-15,-24 23 16,1 24-16,23-24 15,-23 23-15,0 47 16,23-1-16,0 70 16,0 47-16,0-71 15,0-45 1,0 46-16,46-23 15,-46-24-15,70-22 16,-70-1-16,46-46 16,-23 24-16,23 45 15,-23-92-15,47 70 16,-47-70-16,0 0 15,23 23-15,0-23 16,1 1 0,-1-24-16,23 0 15,-23 0-15,-23 0 16,24 0-16,22-24 15,0-45-15,-22-23 16,22 22-16,-23 1 16,0 0-16,-23 45 15,24-22-15,-24 0 16,0 23-16,0 0 15,-23 0-15,0-24 16,0 1-16,0 0 16,0-47-16,0 24 15,0 0 1,0-24-16,0-45 15,-23 22-15,0 70 16,0-47-16,-47-22 16,24 45-16,0-45 15,23 68-15,-23 1 16,22 0-16,-22 0 15,46-1-15,-46 24 16,46 0 0,-46 23-16,23 0 15,-24-46-15,1 23 16,46 23-1,-46 0-15,23 0 16,23 0-16,-23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6-05-13T09:00:20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 5987 0,'23'0'62,"0"0"-46,23 0-16,0 0 15,24 0-15,22 0 16,1 0-16,-1 0 16,24 0-16,-47 0 15,-23 0-15,24 0 16,-1 0-1,0 0-15,-23 0 16,24 0-16,45 24 16,-45-24-16,22 23 15,24 46-15,-47-69 16,-23 0-16,47 23 15,-1-23-15,1 23 16,-24-23-16,0 23 16,24-23-16,-47 24 15,23-1-15,24-23 16,-24 46-16,-23-23 15,24 0-15,-47-23 16,115 0-16,-22 46 16,-1-46-16,47 0 15,-69 0-15,68 0 16,-45 0-16,-23 0 15,-1 0-15,0 0 16,24-23-16,0 23 16,-1 0-16,-22 0 15,-1 0 1,0-46-16,1 46 15,-1-23-15,47-23 16,-47-1-16,1 24 16,22 0-16,1-46 15,-24 46-15,-45-47 16,68 47-16,-22-46 15,-47 23-15,-23-1 16,23 24-16,-23-69 16,-23 46-16,23-1 15,1-22-15,-1 0 16,-23-1-16,0 1 15,23-24-15,-23 24 16,0 23-16,0 23 16,0-24-16,0-22 15,-23 69-15,-47-46 16,1 23-16,23 0 15,23 23-15,-47 0 16,24-47-16,-23 47 16,-1-23-16,-45 0 15,46 23 1,-47 0-16,0-46 15,24 46-15,23 0 16,-24 0-16,-22 0 16,45 0-16,1 0 15,-23 0-15,-70 0 16,69 0-16,1 0 15,-24-23-15,24 0 16,-1 0-16,-22-24 16,-47 24-16,23 0 15,1 0-15,-24 23 16,69 0-16,1 0 15,-47 0-15,24 0 16,22 0-16,-68 0 16,-1 0-16,-46-46 15,92 23-15,-22 23 16,45-23-16,24 23 15,46 0-15,23 0 16,-47 0-16,47 0 16,-23-24-16,-23 24 15,23 0 1,-23 0-16,-24 0 15,1 0-15,0 0 16,-1 0-16,24 24 16,0-24-16,-46 46 15,68-46-15,-45 23 16,0 0-16,-24 23 15,47-46-15,-46 23 16,-24 47-16,-23-47 16,-22 23-16,91-23 15,-45 47-15,45-47 16,-22 23-16,23-23 15,69 0-15,-70 23 16,47-46-16,0 47 16,-23-1-16,46-23 15,-23 23-15,0 0 16,23-22-16,0-1 15,0 23-15,0-23 16,0 46 0,23-45-16,23-1 15,46 23 1,1 0-16,-70 0 15,23-23-15,23 47 16,1-24-16,22 23 16,-22-22-16,22-1 15,-46 0-15,24-23 16,-24 0-16,-23 0 15,23-23-15,-23 0 16,0 47-16,24-47 16,-24 23-16,46 23 15,-23-23-15,1 23 16,-1 1-16,-23-24 15,23 0-15,-46 0 16,23-23-16,0 0 16,0 23-16,24-23 296,-24-46-296,0 46 16,23-46-16,47-1 15,-70 47-15,69-69 16,-69 69-16,0 0 15,0-23-15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6-05-13T09:00:40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12573 10264 0,'0'0'140,"23"0"-124,0 0-16,0 0 16,0 0-16,23 0 15,1 0 1,-24 0-16,-23 0 47,46 0-47,23 0 15,-46 0-15,1 0 16,-1 0-16,23 0 15,-46 0-15,23 0 16,0 0-16,23 0 16,-23 0-16,1 0 15,-1 0-15,-23 0 31,23 0-31,0 0 16,0 0-16,0 0 16,23 0-16,-23 0 15,24 0-15,-24 0 16,23 0-16,0 0 15,0 0-15,-22 0 16,22 0-16,0 0 16,0 0-16,-23-23 15,47 23 1,-47 0-16,23 0 15,-46 0-15,46 0 16,0 0-16,-22 0 16,45 0-16,-23 0 15,-23 0-15,0 0 16,24 0-16,-24 0 15,-23 0-15,46 0 16,-23 0-16,23 0 16,0 0-16,24 0 15,-24 0-15,0 0 16,24 0-16,-47 0 15,23 0-15,-23 0 16,46 0-16,-46 0 16,24 0-16,-24 0 15,46 0-15,-69 0 16,23 0-16,0 0 15,0 0-15,-23 0 16,24 0-16,-1 0 16,0 0-16,0 0 15,23 0 1,-23 0-16,23 0 15,1-23-15,-24 23 16,0 0-16,23-23 16,-23 0-16,0 23 31,-23 0-31,24-23 15,-1 23 1,0-46-16,0 23 16,-23-1 30,0 1-30,0 0-16,0 0 16,0 0-16,0 23 15,0 0-15,-46-23 16,46 23-16,-23 0 15,-1-23-15,1 0 16,23-1-16,-46 1 16,23 0-16,0 0 15,-23 23 1,-24-23-16,47 23 15,-23 0-15,-23 0 16,22 0-16,1 0 16,23 0-16,-23 0 15,23 0-15,0 0 16,-70-23-16,47 0 15,0 23-15,-24 0 16,1 0-16,-23 0 16,45 0-16,-22 0 15,23 0-15,23 0 16,-47 0-16,47 0 15,-92 0-15,45 0 16,1 0-16,0 0 16,22 0-16,-22 0 15,23 0-15,23 0 16,0 0-16,-24 0 15,24 0-15,-23 0 16,-23 0-16,23 0 16,-24 0-16,47 0 15,-46 0 1,69 0-16,-23 0 15,0 0 17,-1 0-17,24 0 1,-23 0-16,0 0 15,0 0-15,-23 0 16,0 0-16,-1 0 16,24 0-16,-23 0 15,23 23-15,0-23 16,0 23-1,0 0-15,0-23 16,-1 23-16,-22 0 16,46-23-16,-46 23 15,23 1-15,23-24 31,-23 0-15,0 0-16,0 0 16,-24 0-16,24 23 15,-23 0 1,23-23-16,23 23 47,-23-23-32,23 23-15,0-23 16,0 23-16,0 0 15,0 0 1,23 1-16,0 22 16,-23-23-16,69 23 15,-69-23-15,23 0 16,24 0-16,-47-23 15,46 0-15,-46 24 16</inkml:trace>
  <inkml:trace contextRef="#ctx0" brushRef="#br0" timeOffset="3928.392">12688 10126 0,'-23'0'32,"0"0"-1,0 23-16,23 23 1,0 0-16,-46 24 16,46-47-16,0 69 15,-46 1-15,46-70 16,0 0-16,0 23 15,0-23 1,0 1-16,23 22 16,-23 0-1,0-23-15,23-23 16,0 23-1,-23-23-15,23 0 16,0 0 0,0 0-1,-23 0-15,23 0 16,47 46-16,-24-46 15,0 0-15,23 24 16,-22-24-16,-1 0 16,0 0-16,-23 0 15,23 0-15,1 0 16,-1 0-16,-23 0 15,23 0 1,0 0-16,-22 0 16,-1 0-16,23 0 15,23 0-15,-23-24 16,1 1-16,22 23 15,-46 0-15,70-23 16,-70 23-16,23 0 16,-46-23-16,46 0 15,-23 23-15,0 0 16,24 0-16,22-23 15,-23-23-15,0 46 16,24 0-16,-24 0 16,23 0-16,-23 0 15,-22-23-15,45 23 16,-46 0-16,0 0 15,46-24-15,-22 1 16,-24 23-16,0 0 16,46-23-16,1 0 15,-47 23-15,46 0 16,-23 0-16,24 0 15,-24 0 1,-46 0-16,46-23 16,-23 0-16,0 23 15,0 0-15,24 0 16,-47 0-16,46 0 15,0-23-15,0 23 16,1-47-16,-1 24 16,-23 0-16,23 23 15,-23-46-15,23 0 16,-22-1-16,-24 47 15,23-23-15,-23 0 16,0 0-16,0 23 16,23-23-16,-23-23 15,0 23-15,0-24 16,0 1-16,0 23 15,0 23 1,0-23 0,0 0-1,0 23 1,-23-23-1,0 0 1,-24-1-16,1-22 16,0 46-16,-47-46 15,70 46-15,-46 0 16,-24-46-16,93 46 15,-69 0-15,46 0 16,-46 0-16,-24 0 16,1 0-16,22 0 15,-45 0-15,22 0 16,-45 0-16,-24 0 15,23 0-15,1 0 16,45 0-16,24 0 16,0 0-16,-1-23 15,1 23-15,0 0 16,-1 0-16,24 0 15,-23 0-15,22 0 16,24 0-16,0 0 16,0 0-16,0 0 15,0 0-15,0 0 16,-23 0-16,-1 0 15,1 0 1,-23 0-16,-1 23 16,24-23-16,0 0 15,-23 0-15,46 0 16,-47 0-16,47 0 15,0 23-15,-23-23 16,46 0-16,-23 23 16,0-23 15,-1 0-31,1 0 15,-23 23 1,23 0-16,23-23 16,-46 0-1,46 23-15,-23 0 16,23-23-1,0 47-15,0-24 16,0 46-16,0-69 16,0 23-16,0 47 15,0-70-15,0 46 16,0-23-16,0 46 15,0-46 1,0 24-16,0 22 16,23 0-16,-23 1 15,0-47-15,23 46 16,23 24-16,-23-93 15,-23 23-15</inkml:trace>
  <inkml:trace contextRef="#ctx0" brushRef="#br0" timeOffset="39265.926">9476 6912 0,'0'0'93,"-23"0"-93,0 0 16,-1 0 0,24 0-16,-46 0 15,23 0-15,-69 0 16,22 0-16,47 0 15,-23 0-15,23 0 16,-23 0-16,46 0 16,-47 0 15,24 0-31,-23 0 15,0 0-15,23 0 16,-24 0-16,47 0 16,-46 0-16,23 0 15,23 0 1,-46 0-16,23 0 15,0 0-15,0 0 16,-1 0-16,1 0 16,-23 0-16,23 0 15,0 23-15,23-23 16,-46 0-16,23 0 15,-1 23-15,1-23 16,23 0-16,-23 0 16,0 24-1,23-1-15,-46-23 16,23 23-16,-47 0 15,24 0-15,46-23 16,-23 0-16,0 23 16,0-23-16,0 23 15,0 0-15,23-23 16,-23 24-16,-1-24 15,1 23 1,23 0-16,0-23 16,0 46 15,0-23-31,-46 46 15,46-45-15,-23 45 16,23-23 0,0-23-16,0 0 15,-23 24-15,23-1 16,0 0-16,0 0 15,0 1-15,-46 45 16,46-69-16,0 23 16,0 1-16,0-1 15,0-23-15,0 23 16,0-23-16,0 1 15,0-1 1,23 23-16,-23-46 16,23 46-1,0-46 1,-23 23-16,23-23 15,-23 46 1,23-46 0,0 0-1,0 24-15,1-24 16,-1 0-16,0 23 15,0-23 1,23 23-16,-46-23 16,23 23-1,23-23-15,-46 0 16,47 0-16,-24 23 15,0-23-15,-23 0 16,23 0-16,0 23 16,0-23-16,23 23 15,-22-23-15,45 0 16,0 0-16,-46 0 15,24 0-15,-24 0 16,0 0-16,23 0 16,-46 23-16,46-23 15,0 0-15,1 0 16,-24 0-16,23 0 15,0 0-15,-46 0 16,47 24-16,-24-1 16,-23-23-1,46 0-15,-23 0 16,-23 0-16,46 0 15,-23 0-15,0 0 16,24 0-16,-47 0 16,46 0-16,-23 0 15,-23 0-15,46 0 16,0 0-16,1 0 15,-47 0-15,46 0 16,0 0-16,-23 0 16,0 0-16,24 0 15,-1 0-15,-46 0 16,23 0-16,0 0 15,23 0-15,-46 0 16,23 0-16,24 0 16,-24 23-16,0-23 15,23 23-15,23 0 16,-46-23-16,24 23 15,-1 0-15,0-23 16,23 0-16,-45 0 16,45 0-1,-23 0-15,0 0 16,-23 0-16,47 0 15,-1 0-15,0 0 16,1 0-16,-1 0 16,0 0-16,-45 0 15,22 0-15,23 0 16,-23 0-16,1 0 15,-1 0-15,0 0 16,23 0-16,-22 0 16,22 0-16,23 0 15,-22-23-15,-24 0 16,23 23-16,-23-23 15,24-23-15,-24 23 16,-23-1-16,0 1 16,0-23-16,24 23 15,-24-23-15,23-24 16,-23 47-16,23-46 15,0 0-15,-46 45 16,47-45-16,-24 23 16,-23-24-1,0 1-15,23 46 16,-23-46-16,0-1 15,0 1-15,0 0 16,0 22-16,0-22 16,0 46-16,0-47 15,0 47-15,0 0 16,0 23-16,-23-23 15,0 0-15,0 23 16,-1-23 0,24 23-16,-23 0 15,-23-46 1,23 46-16,-23-23 15,46 23-15,-46 0 16,22 0-16,1-24 16,-23 1-16,23 23 15,0 0-15,-23 0 16,23-23-16,-24 0 15,1 23-15,0 0 16,0-46-16,-1 23 16,24 23-1,-23-23 1,0-1-16,0 1 15,23 23 1,-47-23-16,24 23 16,23 0-16,-23 0 15,-1-23-15,1 23 16,0 0-16,-23-23 15,22 23-15,-45 0 16,-24-23-16,70 23 16,-23 0-16,23 0 15,-1 0-15,24 0 16,23 0-16,-69 0 15,23 0-15,-24 0 16,1 0-16,23 0 16,0 0-16,-1 0 15,24 0-15,-46 0 16,46 0-16,-23 0 15,23 0-15,-47 0 16,47 0-16,0 0 16,0 0-1,0 0-15,0 0 16,0 0-16,-1 0 15,-22 0-15,-23 0 16,23 0-16,-1 0 16,1 0-16,23 0 15,-23 0-15,46 0 16,-46 0-1</inkml:trace>
  <inkml:trace contextRef="#ctx0" brushRef="#br0" timeOffset="43970.396">16363 7976 0,'0'0'63,"-23"0"-48,23 0-15,-46 0 16,0 46-16,-1-46 15,24 23-15,-23-23 16,23 23-16,-23 0 16,-1 0-16,24 1 15,-46 22-15,23-23 16,0 23-16,-47 23 15,70-22-15,-23-1 16,23 23-16,23 1 16,0-1-16,0-46 15,0 23-15,0 1 16,0-47-1,0 46-15,23-46 16,-23 23-16,0 23 16,0-46-16,46 23 15,-23-23 1,0 23-1,0 1 1,-23-24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6-05-13T09:01:38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2796 5248 0,'24'0'0,"68"0"15,0 0-15,1 0 16,69 0-16,-70 0 15,24 0-15,22 0 16,24 0-16,0 0 16,23 0-1,-23 0-15,22 0 16,1-23-16,46 23 15,1 0-15,-24 0 16,-24 0-16,24 0 16,1 0-16,45 0 15,-23 0-15,0 0 16,23 0-16,-69 0 15,69 0-15,-46 0 16,0 0-16,-23 0 16,46 0-16,-23 0 15,23 0-15,-69 0 16,-46 0-16,46 0 15,-24 0-15,-22 0 16,-1 0-16,1 0 16,46 0-16,-70 0 15,-46 0-15,24-24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6-05-13T09:22:44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14214 4623 0,'-47'47'32,"-22"138"-32,-23 69 15,-93 23-15,0 24 16,-69 138-16,-47 116 15,-45-23-15,68 23 16,-22-47-16,92-138 16,23-69-16,23-1 15,46-69-15,-22 1 16,45-24-1,-22 46-15,69-69 16,22-69-16,-22 22 16,23-68-16,23-47 15,0 23-15,0-23 16,-23 0-16,23 23 15,0-22-15,0 22 16,0-46 15,46 0-15,47 23-16,68 0 15,117 23-15,22 24 16,139-47-16,47 69 16,-1-46-16,47-22 15,-93-24-15,0 92 16,-116-69-16,24-23 15,-69 23-15,-24 24 16,0-47-16,0 0 16,-69 0-16,-46 0 15,-47 0-15,24 0 16,-1 0-1,-45 0-15,22 0 16,-23 0-16,24 0 16,-47 0-16,0 0 15,1 0-15,-47-24 16,23 24-16,-23-23 15,23 0-15,0 0 16,23 0-16,-46 23 16,46-23-16,-46 23 15,23-46-15,-23-24 16,24-22-16,-24-1 15,0-45-15,0 22 16,-47-138-16,-45-93 16,-70 0-16,0 0 15,-115-323-15,0 207 16,-24-22-16,93 92 15,46 162-15,24-24 16,22 24-16,24 93 16,-1-47-16,1 23 15,-1 23-15,-22-69 16,-1 69-1,1 24-15,-1-1 16,-69-46-16,70 70 16,68 69-16,-45-47 15,92 70-15,-46-23 63,46 0-48,-46-23-15,46 23 16,-47-24-16,24-22 15,0 46-15,0-23 16,23 23-16,-46 0 94</inkml:trace>
  <inkml:trace contextRef="#ctx0" brushRef="#br0" timeOffset="816">12804 9987 0,'0'0'46,"23"0"-46,69 0 16,1 0-16,92 0 16,46 0-16,-69 0 15,46 0-15,46 0 16,-92 0-1,92 0-15,-69 0 16,-47 0-16,-45 0 16,-93 0-16,46 0 15,-23 0-15,23 0 16,-22 0-16,-1 0 15,23 0-15,-23 0 16,-23 0 31,-69-23-47,-47 0 15</inkml:trace>
  <inkml:trace contextRef="#ctx0" brushRef="#br0" timeOffset="1241">12919 9340 0,'-23'0'0,"23"23"15,0 23-15,0 23 16,0 24-16,0-24 15,0 24-15,23 22 16,1-45-16,-1-47 16,46 69-16,-69-92 15,23 23-15,-23 1 31,23-24-15,0 0-16,24-24 16</inkml:trace>
  <inkml:trace contextRef="#ctx0" brushRef="#br0" timeOffset="1608">13497 9247 0,'46'0'0,"-46"0"16,24 23-16,45 116 16,-69-23-16,23-24 15,23-22-15,-46 22 16,23-46-16,0 70 15,24-1-15,-47-68 16,23-1-16,-23 0 16,23-46-16,-23 46 15</inkml:trace>
  <inkml:trace contextRef="#ctx0" brushRef="#br0" timeOffset="1976">14098 9687 0,'23'0'31,"23"0"-31,-46 92 16,0 0-16,24 24 15,22-47 1,-23-22-16,-23-1 15,23-23-15,0-23 16,23 0 31,1-69-47</inkml:trace>
  <inkml:trace contextRef="#ctx0" brushRef="#br0" timeOffset="2320">14630 9687 0,'0'0'31,"0"92"-31,0-23 15,0 24-15,0-1 16,0 1-16,0-93 16,0 69-16,23-46 15,0 23-15,-23-46 47</inkml:trace>
  <inkml:trace contextRef="#ctx0" brushRef="#br0" timeOffset="2952">14907 7398 0,'0'23'31,"0"116"-31,0-47 16,-69 116-16,-1 23 16,1-46-16,-47 46 15,24 1-15,46-47 16,-70 0-16,24 46 15,69-93-15,-24-22 16,1 46-16,23-23 16,0-47-16,0-23 15,23-45 1,0-1-16,0 0 15,-23-23 1</inkml:trace>
  <inkml:trace contextRef="#ctx0" brushRef="#br0" timeOffset="5432">2981 6774 0,'23'23'47,"93"0"-47,46-23 15,46 0-15,46 0 16,46 0-16,70 0 15,208 0-15,0 0 16,23 0-16,-231 0 16,-24 0-16,1 0 15,-70 0-15,162-139 16,-161 93-16,-1-93 15,-23 0-15,-69 70 16,-46 23-16,-24 23 16,-45 0-16,-1-1 15,24 1 1,-47 0-16,-46 23 15,46-23-15,23-23 16,1 0-16,-24-1 16,-23-45-16,0 23 15,23-24-15,-46 24 16,0 22-16,0 1 15,0 23-15,0-23 16,0 46-16,-23-46 16,-69-24-16,-70 1 15,0 23-15,-69-1 16,-23-22-16,23 69 15,-24 0-15,-22 0 16,23 0-16,-23 0 16,-24 0-16,-22 0 15,-24 46-15,23-23 16,70 47-16,23-47 15,46 0-15,23-23 16,24 0-16,-47 69 16,23-69-16,-92 0 15,-116 0 1,162 0-16,92 0 15,-22 0-15,45 0 16,1 0-16,22 0 16,-68 0-16,45 24 15,1-1-15,-1 23 16,1-23-16,0 23 15,68-46-15,-22 0 16,0 23-16,46 0 16,-69 1-16,46-1 15,23 0-15,-47 23 16,47-23-1,0 23-15,0 24 16,0 22-16,0-22 16,0 22-16,0-23 15,0-45-15,0 22 16,0 0-16,23-46 15,1 0-15,-24 23 16,23-23 15,0 0-15,0 0-1,-23 0-15,46 0 16,-23 0-16,0 0 78</inkml:trace>
  <inkml:trace contextRef="#ctx0" brushRef="#br0" timeOffset="6888">4229 6797 0,'0'0'46,"-69"0"-30,46 0-16,-46 0 16,-24 0-16,24 0 15,-93 0 1,-23 0-16,0 0 15,-69 23-15,69-23 16,-23 92-16,139-69 16,-47 24-16,47 22 15,23-46-15,-1 46 16,24 1-16,0-1 15,0 0-15,23-22 16,0-1-16,0 0 16,0 0-16,0-22 15,23 45-15,23-23 16,-23 0-16,1 1 15,68 45-15,-23-23 16,70 1-16,46-1 16,0-23-16,138 1 15,-22 45-15,-24-46 16,70-23-16,-70 24 15,24-1-15,45 0 16,-68-23-16,-1 0 16,-23-23-16,70 0 15,-24 0 1,-22 0-16,68 0 15,-45 0-15,-24-69 16,-46 23-16,0-47 16,-92 1-16,-70 46 15,1-1-15,-24 1 16,-23 23-16,-23-23 15,46-24-15,-23 1 16,-23 23-16,0-47 16,0 24-16,0-47 15,0 24-15,0 46 16,-23-1-16,0-45 15,-23 69-15,-23-46 16,22 22-16,-45-22 16,23 69-16,22-46 15,-68-1-15,45 1 16,-45 0-16,22 23 15,-115-46-15,24 22 16,22 47-16,-69-46 16,69 23-16,0 23 15,0 0 1,1-23-16,-24 23 15,-46 0-15,23 0 16,-47 0-16,-22 0 16,23 0-16,-1 0 15,1 0-15,69 0 16,0 0-16,24 0 15,-24 0-15,23 0 16,0 0-16,24 0 16,68 0-16,47 0 15,-23 0-15,23 23 16,0-23 15,23 0-15,-23 23-16,23-23 15,-24 0 32,24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16-05-13T09:22:59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 6288 0,'-24'-23'47,"-91"23"-32,46 0-15,-24 0 16,24 0-16,-1 0 16,24 0-16,23 0 15,23 0-15,-23 23 16,0-23-16,23 46 15,-46-23-15,46 24 16,0 45-16,-23 47 16,-1-24-16,24 1 15,-46 0-15,23-24 16,23 47-1,0-47-15,0 1 16,0 69-16,0-24 16,46 1-16,-23 92 15,24-69-15,-24 23 16,0-46-16,0 46 15,23-24-15,-46 48 16,46-25-16,-46 1 16,0 70-16,0-24 15,0-46-15,0 0 16,47 46-16,-24-69 15,-23 23-15,0-23 16,0 23-16,46-47 16,-23 24-16,70 69 15,-1-23-15,-23-23 16,1 23-16,-1-69 15,0 23-15,-46-93 16,24 1-16,-24-1 16,-23-46-16,0 0 15,0 0-15,23 24 16,-23 22-1,23-46-15,0 23 16,-23-23-16,23 1 16,-23-1-1,0-23 32,23 0-31,0 23-1,-23 0 48,0 0-63,24 0 15,45 70-15,-23-70 16,70 46-16,22-23 15,1-23-15,69 47 16,-92-47-16,45-23 16,70 23-16,-115-23 15,92 0-15,-69 0 16,23 0-1,-1 0-15,-22 0 16,-47 0-16,-22 0 16,-1 0-16,0-46 15,-22 0-15,22-1 16,0 24-16,1 0 15,45 0-15,-69 23 16,47-23-16,-1 23 16,1-46-16,-70 46 15,23 0-15,0 0 16,1-23-16,-47 23 15,69-24-15,23-22 16,-45 23-16,22 0 16,-23 0-16,0 23 15,1-46-15,-24 22 16,0 24-16,46-23 15,-46 23-15,23 0 16,24-46-16,-47 23 16,0 0-16,23-23 15,-23 46-15,47-23 16,22-47-1,-69 47-15,70-23 16,-24 0-16,-23-1 16,24 1-16,-47 23 15,23-23-15,0-24 16,47-45-16,-24 22 15,0 1-15,1-1 16,22-22-16,-46 69 16,1-93-16,-47 93 15,23-47-15,23-46 16,-23 70-16,0-70 15,0 47-15,0-24 16,-23-69-16,0 23 16,0-22-16,47 22 15,-24 0-15,0-23 16,0 23-16,0-23 15,0 23-15,0 0 16,-23 1-16,0-24 16,0 0-16,0-46 15,23-24-15,0 1 16,-23 46-1,0 46-15,0 0 16,0 23-16,0 24 16,0-24-16,-46 24 15,0 22-15,0-23 16,0 24-16,-47 23 15,1-47-15,-24 47 16,-23-1-16,47 47 16,-47-46-16,-23 23 15,1 22-15,-47-45 16,46 23-16,-69-47 15,69 70-15,-92 0 16,69 23-16,-23 0 16,23 0-16,69 0 15,-92 0-15,93 0 16,-24 0-16,-23 0 15,1 0-15,-24 0 16,23 46-16,-69-22 16,69-1-16,-69 69 15,69-46-15,-23 24 16,-23-24-1,116-46-15,-24 23 16,1-23-16,-24 46 16,70-23-16,-24-23 15,1 0-15,22 24 16,24-24-16,0 0 15,23 0-15,-23 46 16,46-46 0</inkml:trace>
  <inkml:trace contextRef="#ctx0" brushRef="#br0" timeOffset="11200">7049 8554 0,'23'0'156,"93"0"-156,45-47 15,24 47-15,46 0 16,-23 0-16,47 0 16,-117 0-16,-45 0 15,-70 0-15,0 0 16</inkml:trace>
  <inkml:trace contextRef="#ctx0" brushRef="#br0" timeOffset="15952">7349 11490 0,'0'-23'31,"-23"23"-31,-23 0 16,23 0-16,0 0 15,-46 23-15,45-23 16,1 23-16,-46 23 15,46 0-15,-70 24 16,70 22-16,-23-69 16,0 47-16,0-24 15,46 0-15,0 0 16,0 1-16,0 22 15,0-46-15,0 46 16,0-45-16,0 68 16,46-69-1,-23 0-15,23 24 16,0-24-16,1 0 15,22 0-15,0-23 16,1 23-16,-1 0 16,93-23-16,-47 23 15,1 0-15,-1-23 16,24 23-16,-23 24 15,-47-47-15,0 0 16,1 0-16,-24 0 16,23 0-16,-23 0 15,70-23-15,-70 23 16,47-47-16,-1 1 15,-23 23-15,47-46 16,-116 69-16,46-47 16,1 1-16,-24 23 15,0 0-15,0-46 16,-23 45-16,0-22 15,0 0-15,0-23 16,0-1-16,0 24 16,0-23-1,0 22-15,-23-22 16,0 23-16,-24-24 15,1 24-15,0-23 16,-23 23-16,-24-1 16,47 1-16,-70 23 15,47-23-15,0 23 16,-24-47-16,1 70 15,69-23-15,-70 0 16,47 0-16,23 0 16,-23 23-16,-24 0 15,70-23-15,-46 23 16,-23 0-16,23 0 15,-70 0-15,24 0 16,-1 0-16,24 0 16,23 0-16,22 0 15,24 0-15,-23 23 109,0 0-109,0 0 32,23-23-17,0 23 1,0 0-16,-23 24 15,23-47-15,-23 23 16,23 46-16,-23-69 16,0 69-16,23 1 15,-23 22-15,23-22 16,-47 22-16,24-69 15,23 0-15,0 24 16,-23-47-16</inkml:trace>
  <inkml:trace contextRef="#ctx0" brushRef="#br0" timeOffset="126549.359">6772 9733 0,'92'0'47,"47"23"-47,23 0 16,-1 0-16,-45-23 15,-1 46-15,24-23 16,-46-23-1,-1 24-15,24-24 16,-24 0-16,0 0 16,70 0-16,-69 0 15,45 0-15,-22 0 16,-1 0-16,1 0 15,46 0-15,-47-24 16,-22-22-16,-1-23 16,-69 46-16,93-70 15,-93 47-15,0 0 16,23-70-16,-22 47 15,-24-1-15,23 1 16,-23 23-16,0-47 16,0 24-16,0 46 15,0-23-15,0 23 16,-23-70-16,-1 93 15,-22 0-15,0-23 16,-46-23-16,22 46 16,-22-23-16,-1 23 15,-45 0-15,22 0 16,-69 0-1,70 0-15,-1 0 16,-23 0-16,1 23 16,-24 0-16,0 46 15,70-46-15,-93 24 16,92-1-16,24 0 15,0-23-15,22 0 16,24 0-16,-46 1 16,23-24-16,-47 46 15,47-23-15,0 0 16,0-23-16,23 23 15,23 0-15,-24-23 16,1 46 0,23-46-1,0 24 48,0 45-63,0-69 15,0 23 1,0-23 15,0 46-31,0-23 16,0 24-1,0-24-15,23 0 16,1 0 15,-24-23-31,0 23 31,23-23-15,-23 23-1</inkml:trace>
  <inkml:trace contextRef="#ctx0" brushRef="#br0" timeOffset="130579.771">7095 11097 0,'23'0'62,"0"23"-62,70 0 16,-1 0-16,70 23 15,-93-46-15,24 0 16,22 47-16,-45-47 16,68 0-16,-68 0 15,22 0-15,-22 0 16,-1 0-16,-23 0 15,0 0-15,24 0 16,-47 0-16,46 0 16,-46 0-16,70 0 15,-24 0-15,47-24 16,22-45-16,-91 46 15,45 0 1,24 0-16,-47-23 16,-23 22-16,47 1 15,-47 0-15,-23-23 16,0 46-16,23-46 15,-23 46-15,0 0 16,-23-23-16,47-1 16,-24-22-16,0 23 15,0 23-15,23-46 16,0 23-16,1-23 15,-1 22-15,-23-22 16,23 23-16,-23-23 16,0-24-16,-23 70 15,0-46-15,0 0 16,0 0-16,0 23 15,0-1-15,-23-22 16,23 23-16,-23 23 16,-23-23-16,23 0 15,-23 23-15,-1-23 16,-45 0-16,23 23 15,-47-47 1,24 47-16,-1 0 16,1 0-16,-1 0 15,-22 0-15,22 0 16,-22 0-16,-93 0 15,92 0-15,-23 0 16,-22 0-16,22 47 16,47-24-16,-1 23 15,1-23-15,45 0 16,-68 0-16,92 0 15,-23-23-15,-24 24 16,24-1-16,23 23 16,-46-23-16,22-23 15,1 69-15,0-69 16,23 47-16,-23-24 15,22 0-15,1 0 16,23 23 0,-23-46-16,23 23 15,0 1-15,0-1 16,0-23-1,0 23 1,0 0 0,0 0-1,0 0-15,0-23 16,23 23-1,-23 0 1,0-23 0,0 47-1,23-24-15,1-23 16,-1 46-1,-23-46-15,0 23 16,0 0-16,0 23 16,0-46-16,46 47 15,-46-1 1,23 0-16,-23-46 15,23 69-15,0 1 16,0-70-16,-23 23 16,23-23-16,1 23 15,-24-23 1,23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4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2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4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9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55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2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1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3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9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37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3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7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4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6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5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5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0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39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8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4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9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2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7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6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emf"/><Relationship Id="rId5" Type="http://schemas.openxmlformats.org/officeDocument/2006/relationships/customXml" Target="../ink/ink8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24,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5DE0BBC-2928-4CDF-9EE5-459035159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923" y="283615"/>
            <a:ext cx="4732834" cy="40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35413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Proactive Caching Modes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64" y="1294827"/>
            <a:ext cx="4516200" cy="35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35413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Proactive Caching Modes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66" y="1388483"/>
            <a:ext cx="3519112" cy="33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Demo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project with several partitions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Adventure work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ROLAP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Proactive Caching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3314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Aggregations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project with several partitions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Adventure work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ROLAP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Proactive Caching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16" y="1854538"/>
            <a:ext cx="5762625" cy="2009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99040" y="1331640"/>
              <a:ext cx="7746480" cy="3387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680" y="1322280"/>
                <a:ext cx="7765200" cy="34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79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 err="1"/>
              <a:t>AggregationsUsage</a:t>
            </a:r>
            <a:r>
              <a:rPr lang="en-US" sz="2000" dirty="0"/>
              <a:t> property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project with several partitions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Adventure work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ROLAP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Adventure Works Cube has up to 2^50 aggregations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69" y="2009793"/>
            <a:ext cx="6848475" cy="2295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82680" y="3495600"/>
              <a:ext cx="1589400" cy="94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320" y="3486240"/>
                <a:ext cx="1608120" cy="9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63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 err="1"/>
              <a:t>AggregationsUsage</a:t>
            </a:r>
            <a:r>
              <a:rPr lang="en-US" sz="2000" dirty="0"/>
              <a:t> property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project with several partitions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Adventure work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Show ROLAP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Adventure Works Cube has up to 2^50 aggregations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7" y="2321906"/>
            <a:ext cx="6886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Deploying and Processing SSAS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1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Deploying SSAS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69" y="125037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Deployment options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42" y="1639191"/>
            <a:ext cx="6516041" cy="31529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99720" y="1289880"/>
              <a:ext cx="4784760" cy="3654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60" y="1280520"/>
                <a:ext cx="4803480" cy="36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80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Deploying SSAS Objects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69" y="125037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BIDS Design Modes (SQL Server Data Tools 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Connected mode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Project mode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74200" y="1589400"/>
              <a:ext cx="2321640" cy="699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840" y="1580040"/>
                <a:ext cx="2340360" cy="7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2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Deploying SSAS Objects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69" y="125037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Deployment settings</a:t>
            </a:r>
          </a:p>
          <a:p>
            <a:pPr marL="342900" lvl="3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741" y="1356472"/>
            <a:ext cx="5377342" cy="338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812320" y="2463480"/>
              <a:ext cx="3078720" cy="144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2960" y="2454120"/>
                <a:ext cx="3097440" cy="14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79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32881" y="1417371"/>
            <a:ext cx="8002404" cy="744805"/>
          </a:xfrm>
        </p:spPr>
        <p:txBody>
          <a:bodyPr>
            <a:noAutofit/>
          </a:bodyPr>
          <a:lstStyle/>
          <a:p>
            <a:r>
              <a:rPr lang="en-US" dirty="0"/>
              <a:t>MSBI DEVELOPER </a:t>
            </a:r>
          </a:p>
          <a:p>
            <a:r>
              <a:rPr lang="en-US" dirty="0"/>
              <a:t>Course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58067" y="2879524"/>
            <a:ext cx="2668038" cy="800989"/>
          </a:xfrm>
        </p:spPr>
        <p:txBody>
          <a:bodyPr/>
          <a:lstStyle/>
          <a:p>
            <a:r>
              <a:rPr lang="en-US" sz="4800" dirty="0"/>
              <a:t>S16E25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11, 2016 by Andrey Potapov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  <p:pic>
        <p:nvPicPr>
          <p:cNvPr id="1026" name="Picture 2" descr="BI.Exchan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t="23645" r="5243" b="18570"/>
          <a:stretch/>
        </p:blipFill>
        <p:spPr bwMode="auto">
          <a:xfrm>
            <a:off x="2189584" y="420860"/>
            <a:ext cx="952806" cy="5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12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Deploying SSAS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Deployment Wizard (help to keep management settings)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41" y="1893763"/>
            <a:ext cx="6781800" cy="2876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06560" y="1872360"/>
              <a:ext cx="2554920" cy="17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200" y="1863000"/>
                <a:ext cx="257364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88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Deploying SSAS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Deployment Wizard (help to keep management settings)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41" y="1893763"/>
            <a:ext cx="6781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6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Deploying SSAS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Running XMLA script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Synchronize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42526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Processing SSAS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25037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Processing options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90" y="1356472"/>
            <a:ext cx="5709293" cy="19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9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Processing SSAS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25037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Processing options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523" y="1320296"/>
            <a:ext cx="5582560" cy="34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2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Processing SSAS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25037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BIDS (SQL Server Data Tools 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SSMS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SSIS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XMLA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90191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Understanding SSAS Security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45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Understanding SSAS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DEMO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82001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Creating Roles and Applying User Security to Cubes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89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Creating Roles and Applying User Security to Cubes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Roles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Administrator Role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Database Role</a:t>
            </a:r>
          </a:p>
          <a:p>
            <a:pPr marL="342900" lvl="3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17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31960" y="1664280"/>
              <a:ext cx="5541840" cy="2455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00" y="1654920"/>
                <a:ext cx="5560560" cy="24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00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S16E24 AGENDA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6215" y="915812"/>
            <a:ext cx="7840718" cy="362732"/>
            <a:chOff x="448467" y="1385345"/>
            <a:chExt cx="10454289" cy="483642"/>
          </a:xfrm>
        </p:grpSpPr>
        <p:sp>
          <p:nvSpPr>
            <p:cNvPr id="18" name="TextBox 17"/>
            <p:cNvSpPr txBox="1"/>
            <p:nvPr/>
          </p:nvSpPr>
          <p:spPr>
            <a:xfrm>
              <a:off x="991817" y="1417582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>
                  <a:solidFill>
                    <a:srgbClr val="1A9CB0"/>
                  </a:solidFill>
                </a:rPr>
                <a:t>Creating Calculations and Queries</a:t>
              </a:r>
              <a:r>
                <a:rPr lang="en-US" sz="1600" dirty="0">
                  <a:solidFill>
                    <a:srgbClr val="1A9CB0"/>
                  </a:solidFill>
                </a:rPr>
                <a:t>  </a:t>
              </a:r>
              <a:r>
                <a:rPr lang="en-US" sz="1600" b="1" dirty="0">
                  <a:solidFill>
                    <a:srgbClr val="1A9CB0"/>
                  </a:solidFill>
                </a:rPr>
                <a:t>by Using MDX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641" y="1480545"/>
            <a:ext cx="7840717" cy="348438"/>
            <a:chOff x="448467" y="1385345"/>
            <a:chExt cx="10454288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MDX syntax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1641" y="2005488"/>
            <a:ext cx="7840717" cy="348438"/>
            <a:chOff x="448467" y="1385345"/>
            <a:chExt cx="10454288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Applying MDX Functions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641" y="2530431"/>
            <a:ext cx="7840717" cy="348438"/>
            <a:chOff x="448467" y="1385345"/>
            <a:chExt cx="10454288" cy="464582"/>
          </a:xfrm>
        </p:grpSpPr>
        <p:sp>
          <p:nvSpPr>
            <p:cNvPr id="22" name="TextBox 21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Creating Calculated Members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1641" y="3071063"/>
            <a:ext cx="7840717" cy="348438"/>
            <a:chOff x="448467" y="1385345"/>
            <a:chExt cx="10454288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Defining Named Sets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215" y="3716623"/>
            <a:ext cx="7840717" cy="348438"/>
            <a:chOff x="448467" y="1385345"/>
            <a:chExt cx="10454288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Parent child user hierarchies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8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Creating Roles and Applying User Security to Cubes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8870" y="1356472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Permission property</a:t>
            </a:r>
          </a:p>
          <a:p>
            <a:pPr marL="342900" lvl="3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17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70" y="1769896"/>
            <a:ext cx="5895513" cy="3013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91" y="2352781"/>
            <a:ext cx="2239898" cy="2320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6560" y="2205360"/>
              <a:ext cx="3594600" cy="2721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0" y="2196000"/>
                <a:ext cx="3613320" cy="27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30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Creating Roles and Applying User Security to Cubes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DEMO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Creating a Database Role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Working with Dimension Data Security</a:t>
            </a:r>
          </a:p>
          <a:p>
            <a:pPr marL="859536" lvl="4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Enable Visual Totals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Dynamic Security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15" y="3629132"/>
            <a:ext cx="4648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29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Defining Advanced Cell Security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40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Advanced Cell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4855" y="1356472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Cell permissions types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Read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Read-contingent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Read-Write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0013" y="-860243"/>
            <a:ext cx="9762545" cy="54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9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Setting Drill-Through Security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87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Setting Drill-Through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Related to Drill through Action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By default this permission is disabled 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7603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Testing Database Role Security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7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Setting Up SSAS Server Security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Testing Database Role Security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DEMO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28" y="1478147"/>
            <a:ext cx="5244383" cy="31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9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S16E24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Thank You!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S16E25 AGENDA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6215" y="915812"/>
            <a:ext cx="7840717" cy="362732"/>
            <a:chOff x="448467" y="1385345"/>
            <a:chExt cx="10454288" cy="483642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2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>
                  <a:solidFill>
                    <a:srgbClr val="1A9CB0"/>
                  </a:solidFill>
                </a:rPr>
                <a:t>​Managing SSAS Storage, Processing, and Deployment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641" y="1480545"/>
            <a:ext cx="7840717" cy="348438"/>
            <a:chOff x="448467" y="1385345"/>
            <a:chExt cx="10454288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Defining Measure Group Partitions and Aggregations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1641" y="2005488"/>
            <a:ext cx="7840717" cy="348438"/>
            <a:chOff x="448467" y="1385345"/>
            <a:chExt cx="10454288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Deploying SSAS Objects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641" y="2530431"/>
            <a:ext cx="7840717" cy="348438"/>
            <a:chOff x="448467" y="1385345"/>
            <a:chExt cx="10454288" cy="464582"/>
          </a:xfrm>
        </p:grpSpPr>
        <p:sp>
          <p:nvSpPr>
            <p:cNvPr id="22" name="TextBox 21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Processing SSAS Objects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S16E24 AGENDA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6215" y="915812"/>
            <a:ext cx="7840717" cy="362732"/>
            <a:chOff x="448467" y="1385345"/>
            <a:chExt cx="10454288" cy="483642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2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>
                  <a:solidFill>
                    <a:srgbClr val="1A9CB0"/>
                  </a:solidFill>
                </a:rPr>
                <a:t>Setting Up SSAS Server Security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1641" y="1480545"/>
            <a:ext cx="7840717" cy="348438"/>
            <a:chOff x="448467" y="1385345"/>
            <a:chExt cx="10454288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Understanding SSAS Security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1641" y="2005488"/>
            <a:ext cx="7840717" cy="348438"/>
            <a:chOff x="448467" y="1385345"/>
            <a:chExt cx="10454288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Creating Roles and Applying User Security to Cubes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641" y="2530431"/>
            <a:ext cx="7840717" cy="348438"/>
            <a:chOff x="448467" y="1385345"/>
            <a:chExt cx="10454288" cy="464582"/>
          </a:xfrm>
        </p:grpSpPr>
        <p:sp>
          <p:nvSpPr>
            <p:cNvPr id="22" name="TextBox 21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Defining Advanced Cell Security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1641" y="3071063"/>
            <a:ext cx="7840717" cy="348438"/>
            <a:chOff x="448467" y="1385345"/>
            <a:chExt cx="10454288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Setting Drill-Through Security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1641" y="3611695"/>
            <a:ext cx="7840717" cy="348438"/>
            <a:chOff x="448467" y="1385345"/>
            <a:chExt cx="10454288" cy="464582"/>
          </a:xfrm>
        </p:grpSpPr>
        <p:sp>
          <p:nvSpPr>
            <p:cNvPr id="38" name="TextBox 37"/>
            <p:cNvSpPr txBox="1"/>
            <p:nvPr/>
          </p:nvSpPr>
          <p:spPr>
            <a:xfrm>
              <a:off x="991816" y="139580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Testing Database Role Security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4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Defining Measure Group Partitions and Aggregations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Reason for partitioning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Improved performance</a:t>
            </a:r>
          </a:p>
          <a:p>
            <a:pPr marL="859536" lvl="4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No need to scan whole partition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Improved manageability</a:t>
            </a:r>
          </a:p>
          <a:p>
            <a:pPr marL="859536" lvl="4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Different partitions modes</a:t>
            </a:r>
          </a:p>
          <a:p>
            <a:pPr marL="859536" lvl="4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Processing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9811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Storage Modes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Multidimensional 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Relational 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Hybrid 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46" y="2009793"/>
            <a:ext cx="6848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0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​Managing SSAS Storage, Processing, and Deployment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46390" y="834095"/>
            <a:ext cx="8188693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Defining Measure Group Partitions and Aggregations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6273" y="1507964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741" y="14874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Proactive Caching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Multidimensional 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Relational 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700" dirty="0"/>
              <a:t>Hybrid OLAP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5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800" dirty="0"/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23" y="1880534"/>
            <a:ext cx="66770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43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558C4C-A1A7-49DE-9BF3-117CF7B0CF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83b1685-c0ee-49c7-ae0f-bc980b3036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24145</TotalTime>
  <Words>729</Words>
  <Application>Microsoft Office PowerPoint</Application>
  <PresentationFormat>On-screen Show (16:9)</PresentationFormat>
  <Paragraphs>234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283</cp:revision>
  <cp:lastPrinted>2014-07-09T13:30:36Z</cp:lastPrinted>
  <dcterms:created xsi:type="dcterms:W3CDTF">2015-03-18T06:37:43Z</dcterms:created>
  <dcterms:modified xsi:type="dcterms:W3CDTF">2019-04-29T19:08:07Z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0x01010019817E031EC97945B58DBDFF61B6FAAB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