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9"/>
  </p:notesMasterIdLst>
  <p:handoutMasterIdLst>
    <p:handoutMasterId r:id="rId10"/>
  </p:handoutMasterIdLst>
  <p:sldIdLst>
    <p:sldId id="258" r:id="rId5"/>
    <p:sldId id="790" r:id="rId6"/>
    <p:sldId id="778" r:id="rId7"/>
    <p:sldId id="779" r:id="rId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1A9CB0"/>
    <a:srgbClr val="B22746"/>
    <a:srgbClr val="999999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131" d="100"/>
          <a:sy n="131" d="100"/>
        </p:scale>
        <p:origin x="960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March 27, 2019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05F002F-0131-4E34-A27F-E793295DE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881" y="87784"/>
            <a:ext cx="4837519" cy="41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MSBI.Dev.S19E17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35157" y="713801"/>
            <a:ext cx="83797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CrimeStat.SSIS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Staging_Load_Countries.dtsx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Staging_Transform_Country.dtsx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Staging_Transform_UNCrime.dtsx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Staging_Transform_WorldBank.dtsx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pivot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transformation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unpivot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transformation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dwh_Load_DimDate.dtsx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stored procedure execution from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package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preciding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constraint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dwh_Load_DimCrimeType.dtsx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dwh_Load_DimCountry.dtsx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dwh_Load_FactCrime.dtsx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dwh_Load_FactPopulation.dtsx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create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MasterPackage.dtsx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package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CrimeStat.SSIS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Deployment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Manual deployment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 err="1">
                <a:solidFill>
                  <a:schemeClr val="bg1"/>
                </a:solidFill>
                <a:cs typeface="Calibri"/>
              </a:rPr>
              <a:t>CrimeStat.SSIS</a:t>
            </a:r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SSIS</a:t>
            </a:r>
          </a:p>
        </p:txBody>
      </p:sp>
    </p:spTree>
    <p:extLst>
      <p:ext uri="{BB962C8B-B14F-4D97-AF65-F5344CB8AC3E}">
        <p14:creationId xmlns:p14="http://schemas.microsoft.com/office/powerpoint/2010/main" val="15471832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17E031EC97945B58DBDFF61B6FAAB" ma:contentTypeVersion="2" ma:contentTypeDescription="Create a new document." ma:contentTypeScope="" ma:versionID="c51f5ef4bd80f036d835863056600a0f">
  <xsd:schema xmlns:xsd="http://www.w3.org/2001/XMLSchema" xmlns:xs="http://www.w3.org/2001/XMLSchema" xmlns:p="http://schemas.microsoft.com/office/2006/metadata/properties" xmlns:ns2="e83b1685-c0ee-49c7-ae0f-bc980b303699" targetNamespace="http://schemas.microsoft.com/office/2006/metadata/properties" ma:root="true" ma:fieldsID="24ac212150268e8e648f13f43faec01e" ns2:_="">
    <xsd:import namespace="e83b1685-c0ee-49c7-ae0f-bc980b3036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b1685-c0ee-49c7-ae0f-bc980b3036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83b1685-c0ee-49c7-ae0f-bc980b30369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C86F4F-7206-4685-8A90-8F7D3040E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b1685-c0ee-49c7-ae0f-bc980b303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9930</TotalTime>
  <Words>196</Words>
  <Application>Microsoft Office PowerPoint</Application>
  <PresentationFormat>On-screen Show (16:9)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215</cp:revision>
  <cp:lastPrinted>2014-07-09T13:30:36Z</cp:lastPrinted>
  <dcterms:created xsi:type="dcterms:W3CDTF">2015-03-18T06:37:43Z</dcterms:created>
  <dcterms:modified xsi:type="dcterms:W3CDTF">2019-03-28T05:18:45Z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_dlc_DocIdItemGuid">
    <vt:lpwstr>dacd157f-9e9b-4d8c-bb01-20daca300eae</vt:lpwstr>
  </property>
  <property fmtid="{D5CDD505-2E9C-101B-9397-08002B2CF9AE}" pid="4" name="ContentTypeId">
    <vt:lpwstr>0x01010019817E031EC97945B58DBDFF61B6FAAB</vt:lpwstr>
  </property>
</Properties>
</file>