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9"/>
  </p:notesMasterIdLst>
  <p:handoutMasterIdLst>
    <p:handoutMasterId r:id="rId10"/>
  </p:handoutMasterIdLst>
  <p:sldIdLst>
    <p:sldId id="258" r:id="rId5"/>
    <p:sldId id="790" r:id="rId6"/>
    <p:sldId id="778" r:id="rId7"/>
    <p:sldId id="779" r:id="rId8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1A9CB0"/>
    <a:srgbClr val="B22746"/>
    <a:srgbClr val="999999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76410" autoAdjust="0"/>
  </p:normalViewPr>
  <p:slideViewPr>
    <p:cSldViewPr snapToGrid="0">
      <p:cViewPr varScale="1">
        <p:scale>
          <a:sx n="107" d="100"/>
          <a:sy n="107" d="100"/>
        </p:scale>
        <p:origin x="1050" y="7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4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2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67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14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386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  <p:sldLayoutId id="2147483752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53DBC-8030-4694-8839-C82DD373D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03" y="0"/>
            <a:ext cx="4076955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B2F94-165E-4906-8F86-176BC581B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172" y="0"/>
            <a:ext cx="3504364" cy="1483743"/>
          </a:xfrm>
          <a:prstGeom prst="rect">
            <a:avLst/>
          </a:prstGeom>
        </p:spPr>
      </p:pic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30CB4107-093C-4672-AD73-7CA9BBAF9CB0}"/>
              </a:ext>
            </a:extLst>
          </p:cNvPr>
          <p:cNvSpPr txBox="1">
            <a:spLocks/>
          </p:cNvSpPr>
          <p:nvPr/>
        </p:nvSpPr>
        <p:spPr>
          <a:xfrm>
            <a:off x="412836" y="4422418"/>
            <a:ext cx="3649662" cy="27979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March 31, 2019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BB26485-1377-44B3-80C5-1AC979D4DD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940" y="234085"/>
            <a:ext cx="4768660" cy="405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3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Agenda: MSBI.Dev.S19E18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B398D4-44EF-474B-9DA7-AB17A14BA537}"/>
              </a:ext>
            </a:extLst>
          </p:cNvPr>
          <p:cNvSpPr/>
          <p:nvPr/>
        </p:nvSpPr>
        <p:spPr>
          <a:xfrm>
            <a:off x="179981" y="592023"/>
            <a:ext cx="83797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topics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CrimeStat.SSIS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create 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dwh_Load_DimCrimeType.dtsx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package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keywords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keyword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sort transformation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keyword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merge join transformation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keyword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conditional split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keyword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derrived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column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keyword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SQL command as source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create 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dwh_Load_DimCountry.dtsx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package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create 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dwh_Load_FactCrime.dtsx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package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keywords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keyword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lookup transformation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keyword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lookup transformation full partial no cache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keyword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dealing with dummy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create 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dwh_Load_FactPopulation.dtsx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package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create 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MasterPackage.dtsx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package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CrimeStat.SSIS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Deployment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Manual deployment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163298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 err="1">
                <a:solidFill>
                  <a:schemeClr val="bg1"/>
                </a:solidFill>
                <a:cs typeface="Calibri"/>
              </a:rPr>
              <a:t>CrimeStat.SSIS</a:t>
            </a:r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7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SSIS</a:t>
            </a:r>
          </a:p>
        </p:txBody>
      </p:sp>
    </p:spTree>
    <p:extLst>
      <p:ext uri="{BB962C8B-B14F-4D97-AF65-F5344CB8AC3E}">
        <p14:creationId xmlns:p14="http://schemas.microsoft.com/office/powerpoint/2010/main" val="154718329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17E031EC97945B58DBDFF61B6FAAB" ma:contentTypeVersion="2" ma:contentTypeDescription="Create a new document." ma:contentTypeScope="" ma:versionID="c51f5ef4bd80f036d835863056600a0f">
  <xsd:schema xmlns:xsd="http://www.w3.org/2001/XMLSchema" xmlns:xs="http://www.w3.org/2001/XMLSchema" xmlns:p="http://schemas.microsoft.com/office/2006/metadata/properties" xmlns:ns2="e83b1685-c0ee-49c7-ae0f-bc980b303699" targetNamespace="http://schemas.microsoft.com/office/2006/metadata/properties" ma:root="true" ma:fieldsID="24ac212150268e8e648f13f43faec01e" ns2:_="">
    <xsd:import namespace="e83b1685-c0ee-49c7-ae0f-bc980b30369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3b1685-c0ee-49c7-ae0f-bc980b30369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e83b1685-c0ee-49c7-ae0f-bc980b303699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9C86F4F-7206-4685-8A90-8F7D3040E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3b1685-c0ee-49c7-ae0f-bc980b3036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9932</TotalTime>
  <Words>167</Words>
  <Application>Microsoft Office PowerPoint</Application>
  <PresentationFormat>On-screen Show (16:9)</PresentationFormat>
  <Paragraphs>32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Calibri</vt:lpstr>
      <vt:lpstr>Consolas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217</cp:revision>
  <cp:lastPrinted>2014-07-09T13:30:36Z</cp:lastPrinted>
  <dcterms:created xsi:type="dcterms:W3CDTF">2015-03-18T06:37:43Z</dcterms:created>
  <dcterms:modified xsi:type="dcterms:W3CDTF">2019-04-01T14:12:23Z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MyDocuments">
    <vt:bool>true</vt:bool>
  </property>
  <property fmtid="{D5CDD505-2E9C-101B-9397-08002B2CF9AE}" pid="3" name="_dlc_DocIdItemGuid">
    <vt:lpwstr>dacd157f-9e9b-4d8c-bb01-20daca300eae</vt:lpwstr>
  </property>
  <property fmtid="{D5CDD505-2E9C-101B-9397-08002B2CF9AE}" pid="4" name="ContentTypeId">
    <vt:lpwstr>0x01010019817E031EC97945B58DBDFF61B6FAAB</vt:lpwstr>
  </property>
</Properties>
</file>