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1"/>
  </p:notesMasterIdLst>
  <p:handoutMasterIdLst>
    <p:handoutMasterId r:id="rId12"/>
  </p:handoutMasterIdLst>
  <p:sldIdLst>
    <p:sldId id="258" r:id="rId5"/>
    <p:sldId id="790" r:id="rId6"/>
    <p:sldId id="778" r:id="rId7"/>
    <p:sldId id="779" r:id="rId8"/>
    <p:sldId id="791" r:id="rId9"/>
    <p:sldId id="792" r:id="rId1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April 18,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F6A333-CEA6-46D7-8744-0856AD61D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8" y="219457"/>
            <a:ext cx="4871923" cy="41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MSBI.Dev.S19E21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79981" y="592023"/>
            <a:ext cx="8379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Incremental loading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Executing Stored Procedures with parameters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Slowly Changed Dimensions (SDC)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Master Package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CrimeStat.SSIS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5471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45588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35256263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9942</TotalTime>
  <Words>80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221</cp:revision>
  <cp:lastPrinted>2014-07-09T13:30:36Z</cp:lastPrinted>
  <dcterms:created xsi:type="dcterms:W3CDTF">2015-03-18T06:37:43Z</dcterms:created>
  <dcterms:modified xsi:type="dcterms:W3CDTF">2019-04-18T05:36:33Z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