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4"/>
    <p:sldMasterId id="2147483757" r:id="rId5"/>
    <p:sldMasterId id="2147483774" r:id="rId6"/>
  </p:sldMasterIdLst>
  <p:notesMasterIdLst>
    <p:notesMasterId r:id="rId33"/>
  </p:notesMasterIdLst>
  <p:handoutMasterIdLst>
    <p:handoutMasterId r:id="rId34"/>
  </p:handoutMasterIdLst>
  <p:sldIdLst>
    <p:sldId id="276" r:id="rId7"/>
    <p:sldId id="553" r:id="rId8"/>
    <p:sldId id="554" r:id="rId9"/>
    <p:sldId id="555" r:id="rId10"/>
    <p:sldId id="516" r:id="rId11"/>
    <p:sldId id="556" r:id="rId12"/>
    <p:sldId id="548" r:id="rId13"/>
    <p:sldId id="557" r:id="rId14"/>
    <p:sldId id="523" r:id="rId15"/>
    <p:sldId id="525" r:id="rId16"/>
    <p:sldId id="558" r:id="rId17"/>
    <p:sldId id="549" r:id="rId18"/>
    <p:sldId id="526" r:id="rId19"/>
    <p:sldId id="528" r:id="rId20"/>
    <p:sldId id="559" r:id="rId21"/>
    <p:sldId id="560" r:id="rId22"/>
    <p:sldId id="529" r:id="rId23"/>
    <p:sldId id="530" r:id="rId24"/>
    <p:sldId id="531" r:id="rId25"/>
    <p:sldId id="532" r:id="rId26"/>
    <p:sldId id="533" r:id="rId27"/>
    <p:sldId id="561" r:id="rId28"/>
    <p:sldId id="562" r:id="rId29"/>
    <p:sldId id="563" r:id="rId30"/>
    <p:sldId id="564" r:id="rId31"/>
    <p:sldId id="565" r:id="rId3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1A9CB0"/>
    <a:srgbClr val="E6E6E6"/>
    <a:srgbClr val="CCCCCC"/>
    <a:srgbClr val="666666"/>
    <a:srgbClr val="464547"/>
    <a:srgbClr val="999999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7AF19-45EE-484E-A7C0-63527E20EC8F}" v="39" dt="2019-02-10T16:12:03.3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Potapov" userId="10ffae6e-656f-4a8a-9117-a53fb250c25f" providerId="ADAL" clId="{BFE7AF19-45EE-484E-A7C0-63527E20EC8F}"/>
    <pc:docChg chg="custSel addSld delSld modSld sldOrd">
      <pc:chgData name="Andrey Potapov" userId="10ffae6e-656f-4a8a-9117-a53fb250c25f" providerId="ADAL" clId="{BFE7AF19-45EE-484E-A7C0-63527E20EC8F}" dt="2019-02-10T16:12:03.361" v="34" actId="207"/>
      <pc:docMkLst>
        <pc:docMk/>
      </pc:docMkLst>
      <pc:sldChg chg="addSp modSp ord">
        <pc:chgData name="Andrey Potapov" userId="10ffae6e-656f-4a8a-9117-a53fb250c25f" providerId="ADAL" clId="{BFE7AF19-45EE-484E-A7C0-63527E20EC8F}" dt="2019-02-06T16:48:52.127" v="15"/>
        <pc:sldMkLst>
          <pc:docMk/>
          <pc:sldMk cId="615308319" sldId="516"/>
        </pc:sldMkLst>
        <pc:spChg chg="add mod">
          <ac:chgData name="Andrey Potapov" userId="10ffae6e-656f-4a8a-9117-a53fb250c25f" providerId="ADAL" clId="{BFE7AF19-45EE-484E-A7C0-63527E20EC8F}" dt="2019-02-06T16:48:28.807" v="14"/>
          <ac:spMkLst>
            <pc:docMk/>
            <pc:sldMk cId="615308319" sldId="516"/>
            <ac:spMk id="12" creationId="{2A677BF8-F753-4FE7-9A9C-A11AA35211C1}"/>
          </ac:spMkLst>
        </pc:spChg>
        <pc:spChg chg="mod">
          <ac:chgData name="Andrey Potapov" userId="10ffae6e-656f-4a8a-9117-a53fb250c25f" providerId="ADAL" clId="{BFE7AF19-45EE-484E-A7C0-63527E20EC8F}" dt="2019-02-06T16:47:11.255" v="7"/>
          <ac:spMkLst>
            <pc:docMk/>
            <pc:sldMk cId="615308319" sldId="516"/>
            <ac:spMk id="13" creationId="{00000000-0000-0000-0000-000000000000}"/>
          </ac:spMkLst>
        </pc:spChg>
        <pc:spChg chg="mod">
          <ac:chgData name="Andrey Potapov" userId="10ffae6e-656f-4a8a-9117-a53fb250c25f" providerId="ADAL" clId="{BFE7AF19-45EE-484E-A7C0-63527E20EC8F}" dt="2019-02-06T16:47:13.540" v="8"/>
          <ac:spMkLst>
            <pc:docMk/>
            <pc:sldMk cId="615308319" sldId="516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BFE7AF19-45EE-484E-A7C0-63527E20EC8F}" dt="2019-02-10T16:12:03.361" v="34" actId="207"/>
        <pc:sldMkLst>
          <pc:docMk/>
          <pc:sldMk cId="3163017922" sldId="520"/>
        </pc:sldMkLst>
        <pc:spChg chg="mod">
          <ac:chgData name="Andrey Potapov" userId="10ffae6e-656f-4a8a-9117-a53fb250c25f" providerId="ADAL" clId="{BFE7AF19-45EE-484E-A7C0-63527E20EC8F}" dt="2019-02-10T16:12:03.361" v="34" actId="207"/>
          <ac:spMkLst>
            <pc:docMk/>
            <pc:sldMk cId="3163017922" sldId="520"/>
            <ac:spMk id="6" creationId="{00000000-0000-0000-0000-000000000000}"/>
          </ac:spMkLst>
        </pc:spChg>
        <pc:grpChg chg="mod">
          <ac:chgData name="Andrey Potapov" userId="10ffae6e-656f-4a8a-9117-a53fb250c25f" providerId="ADAL" clId="{BFE7AF19-45EE-484E-A7C0-63527E20EC8F}" dt="2019-02-10T16:08:43.156" v="29" actId="14100"/>
          <ac:grpSpMkLst>
            <pc:docMk/>
            <pc:sldMk cId="3163017922" sldId="520"/>
            <ac:grpSpMk id="5" creationId="{00000000-0000-0000-0000-000000000000}"/>
          </ac:grpSpMkLst>
        </pc:grpChg>
      </pc:sldChg>
      <pc:sldChg chg="addSp delSp modSp">
        <pc:chgData name="Andrey Potapov" userId="10ffae6e-656f-4a8a-9117-a53fb250c25f" providerId="ADAL" clId="{BFE7AF19-45EE-484E-A7C0-63527E20EC8F}" dt="2019-02-10T16:02:24.541" v="17"/>
        <pc:sldMkLst>
          <pc:docMk/>
          <pc:sldMk cId="2884383248" sldId="522"/>
        </pc:sldMkLst>
        <pc:spChg chg="mod">
          <ac:chgData name="Andrey Potapov" userId="10ffae6e-656f-4a8a-9117-a53fb250c25f" providerId="ADAL" clId="{BFE7AF19-45EE-484E-A7C0-63527E20EC8F}" dt="2019-02-06T16:46:38.783" v="5"/>
          <ac:spMkLst>
            <pc:docMk/>
            <pc:sldMk cId="2884383248" sldId="522"/>
            <ac:spMk id="23" creationId="{06C3D19D-6097-427A-B09C-658DA16690BA}"/>
          </ac:spMkLst>
        </pc:spChg>
        <pc:grpChg chg="add del">
          <ac:chgData name="Andrey Potapov" userId="10ffae6e-656f-4a8a-9117-a53fb250c25f" providerId="ADAL" clId="{BFE7AF19-45EE-484E-A7C0-63527E20EC8F}" dt="2019-02-10T16:02:24.541" v="17"/>
          <ac:grpSpMkLst>
            <pc:docMk/>
            <pc:sldMk cId="2884383248" sldId="522"/>
            <ac:grpSpMk id="19" creationId="{00000000-0000-0000-0000-000000000000}"/>
          </ac:grpSpMkLst>
        </pc:grpChg>
        <pc:grpChg chg="add mod">
          <ac:chgData name="Andrey Potapov" userId="10ffae6e-656f-4a8a-9117-a53fb250c25f" providerId="ADAL" clId="{BFE7AF19-45EE-484E-A7C0-63527E20EC8F}" dt="2019-02-06T16:46:38.776" v="4"/>
          <ac:grpSpMkLst>
            <pc:docMk/>
            <pc:sldMk cId="2884383248" sldId="522"/>
            <ac:grpSpMk id="22" creationId="{FE938192-F290-4907-9840-0754B2D7F483}"/>
          </ac:grpSpMkLst>
        </pc:grpChg>
      </pc:sldChg>
      <pc:sldChg chg="del">
        <pc:chgData name="Andrey Potapov" userId="10ffae6e-656f-4a8a-9117-a53fb250c25f" providerId="ADAL" clId="{BFE7AF19-45EE-484E-A7C0-63527E20EC8F}" dt="2019-02-10T16:06:06.436" v="19" actId="2696"/>
        <pc:sldMkLst>
          <pc:docMk/>
          <pc:sldMk cId="589998147" sldId="534"/>
        </pc:sldMkLst>
      </pc:sldChg>
      <pc:sldChg chg="del">
        <pc:chgData name="Andrey Potapov" userId="10ffae6e-656f-4a8a-9117-a53fb250c25f" providerId="ADAL" clId="{BFE7AF19-45EE-484E-A7C0-63527E20EC8F}" dt="2019-02-10T16:06:06.451" v="20" actId="2696"/>
        <pc:sldMkLst>
          <pc:docMk/>
          <pc:sldMk cId="1701130160" sldId="535"/>
        </pc:sldMkLst>
      </pc:sldChg>
      <pc:sldChg chg="del">
        <pc:chgData name="Andrey Potapov" userId="10ffae6e-656f-4a8a-9117-a53fb250c25f" providerId="ADAL" clId="{BFE7AF19-45EE-484E-A7C0-63527E20EC8F}" dt="2019-02-10T16:06:06.461" v="21" actId="2696"/>
        <pc:sldMkLst>
          <pc:docMk/>
          <pc:sldMk cId="1733443390" sldId="536"/>
        </pc:sldMkLst>
      </pc:sldChg>
      <pc:sldChg chg="del">
        <pc:chgData name="Andrey Potapov" userId="10ffae6e-656f-4a8a-9117-a53fb250c25f" providerId="ADAL" clId="{BFE7AF19-45EE-484E-A7C0-63527E20EC8F}" dt="2019-02-10T16:06:06.473" v="22" actId="2696"/>
        <pc:sldMkLst>
          <pc:docMk/>
          <pc:sldMk cId="2272247557" sldId="537"/>
        </pc:sldMkLst>
      </pc:sldChg>
      <pc:sldChg chg="del">
        <pc:chgData name="Andrey Potapov" userId="10ffae6e-656f-4a8a-9117-a53fb250c25f" providerId="ADAL" clId="{BFE7AF19-45EE-484E-A7C0-63527E20EC8F}" dt="2019-02-10T16:06:06.489" v="23" actId="2696"/>
        <pc:sldMkLst>
          <pc:docMk/>
          <pc:sldMk cId="2075140014" sldId="539"/>
        </pc:sldMkLst>
      </pc:sldChg>
      <pc:sldChg chg="del">
        <pc:chgData name="Andrey Potapov" userId="10ffae6e-656f-4a8a-9117-a53fb250c25f" providerId="ADAL" clId="{BFE7AF19-45EE-484E-A7C0-63527E20EC8F}" dt="2019-02-10T16:06:06.508" v="24" actId="2696"/>
        <pc:sldMkLst>
          <pc:docMk/>
          <pc:sldMk cId="955214135" sldId="540"/>
        </pc:sldMkLst>
      </pc:sldChg>
      <pc:sldChg chg="del">
        <pc:chgData name="Andrey Potapov" userId="10ffae6e-656f-4a8a-9117-a53fb250c25f" providerId="ADAL" clId="{BFE7AF19-45EE-484E-A7C0-63527E20EC8F}" dt="2019-02-10T16:06:06.528" v="25" actId="2696"/>
        <pc:sldMkLst>
          <pc:docMk/>
          <pc:sldMk cId="1266314326" sldId="541"/>
        </pc:sldMkLst>
      </pc:sldChg>
      <pc:sldChg chg="del">
        <pc:chgData name="Andrey Potapov" userId="10ffae6e-656f-4a8a-9117-a53fb250c25f" providerId="ADAL" clId="{BFE7AF19-45EE-484E-A7C0-63527E20EC8F}" dt="2019-02-10T16:06:06.568" v="27" actId="2696"/>
        <pc:sldMkLst>
          <pc:docMk/>
          <pc:sldMk cId="3594983270" sldId="542"/>
        </pc:sldMkLst>
      </pc:sldChg>
      <pc:sldChg chg="del">
        <pc:chgData name="Andrey Potapov" userId="10ffae6e-656f-4a8a-9117-a53fb250c25f" providerId="ADAL" clId="{BFE7AF19-45EE-484E-A7C0-63527E20EC8F}" dt="2019-02-10T16:06:06.552" v="26" actId="2696"/>
        <pc:sldMkLst>
          <pc:docMk/>
          <pc:sldMk cId="3884538991" sldId="543"/>
        </pc:sldMkLst>
      </pc:sldChg>
      <pc:sldChg chg="modSp">
        <pc:chgData name="Andrey Potapov" userId="10ffae6e-656f-4a8a-9117-a53fb250c25f" providerId="ADAL" clId="{BFE7AF19-45EE-484E-A7C0-63527E20EC8F}" dt="2019-02-10T16:11:35.303" v="33"/>
        <pc:sldMkLst>
          <pc:docMk/>
          <pc:sldMk cId="3421441063" sldId="544"/>
        </pc:sldMkLst>
        <pc:spChg chg="mod">
          <ac:chgData name="Andrey Potapov" userId="10ffae6e-656f-4a8a-9117-a53fb250c25f" providerId="ADAL" clId="{BFE7AF19-45EE-484E-A7C0-63527E20EC8F}" dt="2019-02-10T16:11:31.745" v="31"/>
          <ac:spMkLst>
            <pc:docMk/>
            <pc:sldMk cId="3421441063" sldId="544"/>
            <ac:spMk id="13" creationId="{00000000-0000-0000-0000-000000000000}"/>
          </ac:spMkLst>
        </pc:spChg>
        <pc:spChg chg="mod">
          <ac:chgData name="Andrey Potapov" userId="10ffae6e-656f-4a8a-9117-a53fb250c25f" providerId="ADAL" clId="{BFE7AF19-45EE-484E-A7C0-63527E20EC8F}" dt="2019-02-10T16:11:35.303" v="33"/>
          <ac:spMkLst>
            <pc:docMk/>
            <pc:sldMk cId="3421441063" sldId="544"/>
            <ac:spMk id="25" creationId="{00000000-0000-0000-0000-000000000000}"/>
          </ac:spMkLst>
        </pc:spChg>
      </pc:sldChg>
      <pc:sldChg chg="del">
        <pc:chgData name="Andrey Potapov" userId="10ffae6e-656f-4a8a-9117-a53fb250c25f" providerId="ADAL" clId="{BFE7AF19-45EE-484E-A7C0-63527E20EC8F}" dt="2019-02-10T16:06:06.421" v="18" actId="2696"/>
        <pc:sldMkLst>
          <pc:docMk/>
          <pc:sldMk cId="1142008322" sldId="545"/>
        </pc:sldMkLst>
      </pc:sldChg>
      <pc:sldChg chg="add">
        <pc:chgData name="Andrey Potapov" userId="10ffae6e-656f-4a8a-9117-a53fb250c25f" providerId="ADAL" clId="{BFE7AF19-45EE-484E-A7C0-63527E20EC8F}" dt="2019-02-06T16:47:02.271" v="6"/>
        <pc:sldMkLst>
          <pc:docMk/>
          <pc:sldMk cId="3155939534" sldId="548"/>
        </pc:sldMkLst>
      </pc:sldChg>
    </pc:docChg>
  </pc:docChgLst>
  <pc:docChgLst>
    <pc:chgData name="Andrey Potapov" userId="10ffae6e-656f-4a8a-9117-a53fb250c25f" providerId="ADAL" clId="{D6FCE8BD-57F5-4B6A-B8A9-3488829D675A}"/>
    <pc:docChg chg="undo custSel addSld delSld modSld">
      <pc:chgData name="Andrey Potapov" userId="10ffae6e-656f-4a8a-9117-a53fb250c25f" providerId="ADAL" clId="{D6FCE8BD-57F5-4B6A-B8A9-3488829D675A}" dt="2019-02-06T07:19:12.886" v="50" actId="20577"/>
      <pc:docMkLst>
        <pc:docMk/>
      </pc:docMkLst>
      <pc:sldChg chg="modSp add">
        <pc:chgData name="Andrey Potapov" userId="10ffae6e-656f-4a8a-9117-a53fb250c25f" providerId="ADAL" clId="{D6FCE8BD-57F5-4B6A-B8A9-3488829D675A}" dt="2019-02-06T07:13:57.818" v="4" actId="20577"/>
        <pc:sldMkLst>
          <pc:docMk/>
          <pc:sldMk cId="4274838601" sldId="451"/>
        </pc:sldMkLst>
        <pc:spChg chg="mod">
          <ac:chgData name="Andrey Potapov" userId="10ffae6e-656f-4a8a-9117-a53fb250c25f" providerId="ADAL" clId="{D6FCE8BD-57F5-4B6A-B8A9-3488829D675A}" dt="2019-02-06T07:13:54.444" v="2" actId="20577"/>
          <ac:spMkLst>
            <pc:docMk/>
            <pc:sldMk cId="4274838601" sldId="451"/>
            <ac:spMk id="14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3:57.818" v="4" actId="20577"/>
          <ac:spMkLst>
            <pc:docMk/>
            <pc:sldMk cId="4274838601" sldId="451"/>
            <ac:spMk id="15" creationId="{00000000-0000-0000-0000-000000000000}"/>
          </ac:spMkLst>
        </pc:spChg>
      </pc:sldChg>
      <pc:sldChg chg="modSp add">
        <pc:chgData name="Andrey Potapov" userId="10ffae6e-656f-4a8a-9117-a53fb250c25f" providerId="ADAL" clId="{D6FCE8BD-57F5-4B6A-B8A9-3488829D675A}" dt="2019-02-06T07:16:09.545" v="12" actId="1076"/>
        <pc:sldMkLst>
          <pc:docMk/>
          <pc:sldMk cId="3163017922" sldId="520"/>
        </pc:sldMkLst>
        <pc:spChg chg="mod">
          <ac:chgData name="Andrey Potapov" userId="10ffae6e-656f-4a8a-9117-a53fb250c25f" providerId="ADAL" clId="{D6FCE8BD-57F5-4B6A-B8A9-3488829D675A}" dt="2019-02-06T07:16:09.545" v="12" actId="1076"/>
          <ac:spMkLst>
            <pc:docMk/>
            <pc:sldMk cId="3163017922" sldId="520"/>
            <ac:spMk id="6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5:58.891" v="9"/>
          <ac:spMkLst>
            <pc:docMk/>
            <pc:sldMk cId="3163017922" sldId="520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6:02.803" v="10"/>
          <ac:spMkLst>
            <pc:docMk/>
            <pc:sldMk cId="3163017922" sldId="520"/>
            <ac:spMk id="25" creationId="{00000000-0000-0000-0000-000000000000}"/>
          </ac:spMkLst>
        </pc:spChg>
      </pc:sldChg>
      <pc:sldChg chg="modSp">
        <pc:chgData name="Andrey Potapov" userId="10ffae6e-656f-4a8a-9117-a53fb250c25f" providerId="ADAL" clId="{D6FCE8BD-57F5-4B6A-B8A9-3488829D675A}" dt="2019-02-06T07:19:12.886" v="50" actId="20577"/>
        <pc:sldMkLst>
          <pc:docMk/>
          <pc:sldMk cId="2884383248" sldId="522"/>
        </pc:sldMkLst>
        <pc:spChg chg="mod">
          <ac:chgData name="Andrey Potapov" userId="10ffae6e-656f-4a8a-9117-a53fb250c25f" providerId="ADAL" clId="{D6FCE8BD-57F5-4B6A-B8A9-3488829D675A}" dt="2019-02-06T07:19:12.886" v="50" actId="20577"/>
          <ac:spMkLst>
            <pc:docMk/>
            <pc:sldMk cId="2884383248" sldId="522"/>
            <ac:spMk id="13" creationId="{00000000-0000-0000-0000-000000000000}"/>
          </ac:spMkLst>
        </pc:spChg>
      </pc:sldChg>
      <pc:sldChg chg="delSp add">
        <pc:chgData name="Andrey Potapov" userId="10ffae6e-656f-4a8a-9117-a53fb250c25f" providerId="ADAL" clId="{D6FCE8BD-57F5-4B6A-B8A9-3488829D675A}" dt="2019-02-06T07:16:21.258" v="14" actId="478"/>
        <pc:sldMkLst>
          <pc:docMk/>
          <pc:sldMk cId="3421441063" sldId="544"/>
        </pc:sldMkLst>
        <pc:grpChg chg="del">
          <ac:chgData name="Andrey Potapov" userId="10ffae6e-656f-4a8a-9117-a53fb250c25f" providerId="ADAL" clId="{D6FCE8BD-57F5-4B6A-B8A9-3488829D675A}" dt="2019-02-06T07:16:21.258" v="14" actId="478"/>
          <ac:grpSpMkLst>
            <pc:docMk/>
            <pc:sldMk cId="3421441063" sldId="544"/>
            <ac:grpSpMk id="5" creationId="{00000000-0000-0000-0000-000000000000}"/>
          </ac:grpSpMkLst>
        </pc:grpChg>
      </pc:sldChg>
      <pc:sldChg chg="modSp add">
        <pc:chgData name="Andrey Potapov" userId="10ffae6e-656f-4a8a-9117-a53fb250c25f" providerId="ADAL" clId="{D6FCE8BD-57F5-4B6A-B8A9-3488829D675A}" dt="2019-02-06T07:18:20.288" v="23"/>
        <pc:sldMkLst>
          <pc:docMk/>
          <pc:sldMk cId="4032523311" sldId="546"/>
        </pc:sldMkLst>
        <pc:spChg chg="mod">
          <ac:chgData name="Andrey Potapov" userId="10ffae6e-656f-4a8a-9117-a53fb250c25f" providerId="ADAL" clId="{D6FCE8BD-57F5-4B6A-B8A9-3488829D675A}" dt="2019-02-06T07:18:18.442" v="22"/>
          <ac:spMkLst>
            <pc:docMk/>
            <pc:sldMk cId="4032523311" sldId="546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8:20.288" v="23"/>
          <ac:spMkLst>
            <pc:docMk/>
            <pc:sldMk cId="4032523311" sldId="546"/>
            <ac:spMk id="25" creationId="{00000000-0000-0000-0000-000000000000}"/>
          </ac:spMkLst>
        </pc:spChg>
      </pc:sldChg>
      <pc:sldChg chg="modSp add">
        <pc:chgData name="Andrey Potapov" userId="10ffae6e-656f-4a8a-9117-a53fb250c25f" providerId="ADAL" clId="{D6FCE8BD-57F5-4B6A-B8A9-3488829D675A}" dt="2019-02-06T07:18:48.133" v="26"/>
        <pc:sldMkLst>
          <pc:docMk/>
          <pc:sldMk cId="3878517922" sldId="547"/>
        </pc:sldMkLst>
        <pc:spChg chg="mod">
          <ac:chgData name="Andrey Potapov" userId="10ffae6e-656f-4a8a-9117-a53fb250c25f" providerId="ADAL" clId="{D6FCE8BD-57F5-4B6A-B8A9-3488829D675A}" dt="2019-02-06T07:18:45.542" v="25"/>
          <ac:spMkLst>
            <pc:docMk/>
            <pc:sldMk cId="3878517922" sldId="547"/>
            <ac:spMk id="13" creationId="{00000000-0000-0000-0000-000000000000}"/>
          </ac:spMkLst>
        </pc:spChg>
        <pc:spChg chg="mod">
          <ac:chgData name="Andrey Potapov" userId="10ffae6e-656f-4a8a-9117-a53fb250c25f" providerId="ADAL" clId="{D6FCE8BD-57F5-4B6A-B8A9-3488829D675A}" dt="2019-02-06T07:18:48.133" v="26"/>
          <ac:spMkLst>
            <pc:docMk/>
            <pc:sldMk cId="3878517922" sldId="547"/>
            <ac:spMk id="2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0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3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7973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0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21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229521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14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23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40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794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8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05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61499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22867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17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49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634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5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687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391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9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7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88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08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22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S21.E03-SQL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21,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7" y="1401259"/>
            <a:ext cx="576225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LIKE</a:t>
            </a:r>
            <a:endParaRPr lang="en-US" sz="2900" dirty="0">
              <a:solidFill>
                <a:srgbClr val="1A9CB0"/>
              </a:solidFill>
              <a:latin typeface="Sego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6" y="1401259"/>
            <a:ext cx="7776309" cy="34221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A2A9148-9B75-4B62-9605-2F5C0DB8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1E1F0A-33FC-4F30-8BF7-12EC8A119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Filtering Character Data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BEB32C-C7A2-4239-A557-1C4BCCB74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4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4756-930B-40AC-8BE7-3198B0B03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Arguments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1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8E61A1D-550B-4F02-9B15-0FD33DFA1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82413"/>
              </p:ext>
            </p:extLst>
          </p:nvPr>
        </p:nvGraphicFramePr>
        <p:xfrm>
          <a:off x="381767" y="1867109"/>
          <a:ext cx="8433120" cy="222504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4216560">
                  <a:extLst>
                    <a:ext uri="{9D8B030D-6E8A-4147-A177-3AD203B41FA5}">
                      <a16:colId xmlns:a16="http://schemas.microsoft.com/office/drawing/2014/main" val="3402345096"/>
                    </a:ext>
                  </a:extLst>
                </a:gridCol>
                <a:gridCol w="4216560">
                  <a:extLst>
                    <a:ext uri="{9D8B030D-6E8A-4147-A177-3AD203B41FA5}">
                      <a16:colId xmlns:a16="http://schemas.microsoft.com/office/drawing/2014/main" val="2061773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1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0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0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2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0068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204DDA5-80D0-43CB-B48E-0664FFB5C2A2}"/>
              </a:ext>
            </a:extLst>
          </p:cNvPr>
          <p:cNvSpPr/>
          <p:nvPr/>
        </p:nvSpPr>
        <p:spPr>
          <a:xfrm>
            <a:off x="329113" y="1917800"/>
            <a:ext cx="383791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ABS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1, 4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'ABCD'</a:t>
            </a: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'%ABC%'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86173-3B0C-4490-B0B8-277088BDBF69}"/>
              </a:ext>
            </a:extLst>
          </p:cNvPr>
          <p:cNvSpPr/>
          <p:nvPr/>
        </p:nvSpPr>
        <p:spPr>
          <a:xfrm>
            <a:off x="4976979" y="1917800"/>
            <a:ext cx="392286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@var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NULL))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[Column]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'ABCD%'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76DDB-5E26-492E-ACE5-49FEC1D5E53A}"/>
              </a:ext>
            </a:extLst>
          </p:cNvPr>
          <p:cNvSpPr/>
          <p:nvPr/>
        </p:nvSpPr>
        <p:spPr>
          <a:xfrm>
            <a:off x="5100490" y="1368090"/>
            <a:ext cx="1440972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>
                <a:solidFill>
                  <a:srgbClr val="1A9CB0"/>
                </a:solidFill>
                <a:latin typeface="Segoe"/>
              </a:rPr>
              <a:t>SARG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D2F56-4EAC-4730-9079-91FA3A5FAE24}"/>
              </a:ext>
            </a:extLst>
          </p:cNvPr>
          <p:cNvSpPr/>
          <p:nvPr/>
        </p:nvSpPr>
        <p:spPr>
          <a:xfrm>
            <a:off x="492771" y="1368090"/>
            <a:ext cx="2296975" cy="544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900" dirty="0">
                <a:solidFill>
                  <a:srgbClr val="FF0000"/>
                </a:solidFill>
                <a:latin typeface="Segoe"/>
              </a:rPr>
              <a:t>Non-SARG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B90CDA-6345-40F4-B5FA-5FA547F2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1AD3FF-E800-4D61-943E-037F4546C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Arguments</a:t>
            </a:r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CF51FE-CCFA-4F7C-8D33-15D4F5C9526C}"/>
              </a:ext>
            </a:extLst>
          </p:cNvPr>
          <p:cNvSpPr/>
          <p:nvPr/>
        </p:nvSpPr>
        <p:spPr>
          <a:xfrm>
            <a:off x="4278027" y="1881183"/>
            <a:ext cx="547513" cy="2196891"/>
          </a:xfrm>
          <a:prstGeom prst="rightArrow">
            <a:avLst>
              <a:gd name="adj1" fmla="val 50000"/>
              <a:gd name="adj2" fmla="val 5303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F617C7E-1722-462D-BBD3-57DAA023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8" y="1626928"/>
            <a:ext cx="2950818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Use YYYYMDD format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63108" y="1626427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'02/12/07'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orderdate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'20070212'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477F32-F8B6-4A49-9230-8502E241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B8351-D6BE-4E27-8EBA-94BF32197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Filtering Date and Time Data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2F4289-9E8A-4174-8A8A-DFF873DC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7" y="1401259"/>
            <a:ext cx="3557588" cy="222776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Filtering Data with TOP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Filtering Data with OFFSET-FETCH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6393" y="4088519"/>
            <a:ext cx="2611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-Semibold"/>
              </a:rPr>
              <a:t>Deterministic results of sorting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3D3AE6-72AA-4FAB-B7D6-D91F932F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EE7685-4C59-459C-86CC-96FFA4DD33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Filtering Data with TOP and OFFSET-FETCH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B0EA1-08C3-488D-8597-D2BB1D9B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6" y="3849490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F5DB2E-E38A-447F-AF35-CE5F5CA345C0}"/>
              </a:ext>
            </a:extLst>
          </p:cNvPr>
          <p:cNvSpPr txBox="1">
            <a:spLocks/>
          </p:cNvSpPr>
          <p:nvPr/>
        </p:nvSpPr>
        <p:spPr>
          <a:xfrm>
            <a:off x="3860006" y="1401259"/>
            <a:ext cx="3557588" cy="2227766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T-SQL only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SQL standard; supports skipping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A8CB-C6E8-4B93-9414-5ADDF6152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4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12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1FC6-440D-45C5-92F5-D6D6689F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 (Joins)</a:t>
            </a:r>
          </a:p>
        </p:txBody>
      </p:sp>
    </p:spTree>
    <p:extLst>
      <p:ext uri="{BB962C8B-B14F-4D97-AF65-F5344CB8AC3E}">
        <p14:creationId xmlns:p14="http://schemas.microsoft.com/office/powerpoint/2010/main" val="224939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4" y="851877"/>
            <a:ext cx="3389320" cy="39910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778C789-A2CC-4D24-BCE5-0E91470C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0AB98-26FF-4D67-B198-F68568D51D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CROSS Join</a:t>
            </a:r>
            <a:endParaRPr lang="en-US" b="1" dirty="0">
              <a:latin typeface="Segoe-Bold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3841F8-3C59-4828-9007-CC38A0F3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591" y="813446"/>
            <a:ext cx="3058817" cy="39925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C2B21E-3C5F-4F70-BF16-FC01597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D860FB-A6CA-45AA-96E6-9BC4DE7C84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Inner Join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80B17A-E2BA-491B-92BE-70436089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6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474" y="765183"/>
            <a:ext cx="2797052" cy="392404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B3A5E9-DCFB-484E-BC8E-31B4E4C9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4363D-3FD1-4459-AF76-6612BD333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Outer Joins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795DF7-5984-46E5-A0FE-1D32049B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6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Tables and Indexes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Foundations of Querying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Getting Started with the SELECT Statement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Working with Git, Jira, Draw.io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AA8C590-99B3-47E3-82C7-5A5BA95353EC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7CA06F-4720-4EA5-A451-A790FA226A7F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Library OLTP Database (Homework assignment)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0DFC02-40DD-4D74-9AF0-5C545943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74" y="832635"/>
            <a:ext cx="2593451" cy="39941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60B0EF-F04A-4E9D-8D6B-92BB2C56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D7BD59-51FF-469A-A6B7-B367E83E73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FULL OUTER JOIN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52E2EE-3323-46A4-BA42-F090551DD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71" y="1540294"/>
            <a:ext cx="3857625" cy="26384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9A3ADAF-AA41-4B2D-B0CC-577D47E0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44E087-6CE5-456F-83F8-C723AC657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200" dirty="0"/>
              <a:t>Multi-Join Queries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F6E3B7-ADBB-4EAF-8BC1-39ADB198C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4756-930B-40AC-8BE7-3198B0B039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JOINS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371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FE57-B86C-4C2D-B5DF-FEDF1688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61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Working with Git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67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FE57-B86C-4C2D-B5DF-FEDF1688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OLTP Database</a:t>
            </a:r>
          </a:p>
        </p:txBody>
      </p:sp>
    </p:spTree>
    <p:extLst>
      <p:ext uri="{BB962C8B-B14F-4D97-AF65-F5344CB8AC3E}">
        <p14:creationId xmlns:p14="http://schemas.microsoft.com/office/powerpoint/2010/main" val="232184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OLTP Database (Web Store)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S21E03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Choosing a Data Type for Keys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CASE Expression and Related Functions</a:t>
            </a:r>
            <a:endParaRPr lang="en-US" b="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Filtering and Sorting 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Combining Sets (JOINS)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Working with Git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AA8C590-99B3-47E3-82C7-5A5BA95353EC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7CA06F-4720-4EA5-A451-A790FA226A7F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 for OLTP Database (Web Store)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B98D601-5164-45CF-A987-3CC418CD0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6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7495-217D-4FB5-897C-90E9F717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/>
              <a:t>Choosing a Data Type for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7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2E1A2C-05AA-4EC3-BE65-158F3B6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Data Type for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67BC-222B-4DB3-99B1-3B3AC87C10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identity column property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sequence object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Nonsequential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Sequential GUIDs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Custom solutions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80E56-7DC9-4DD0-9DD2-43D4735D9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Choosing a Data Type for Keys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B8A51-5A75-4E4B-A1A4-BC229D1D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A657-98C0-40D9-8A8B-A54821D4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 and Related Functions</a:t>
            </a:r>
          </a:p>
        </p:txBody>
      </p:sp>
    </p:spTree>
    <p:extLst>
      <p:ext uri="{BB962C8B-B14F-4D97-AF65-F5344CB8AC3E}">
        <p14:creationId xmlns:p14="http://schemas.microsoft.com/office/powerpoint/2010/main" val="264978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308" y="1203199"/>
            <a:ext cx="41616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discontinued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discontinued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'No'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'Yes'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'Unknown'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             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discontinued_desc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11262" y="131192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11260" y="1641507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1261" y="204345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CHOOSE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1260" y="2439276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Consolas" panose="020B0609020204030204" pitchFamily="49" charset="0"/>
              </a:rPr>
              <a:t>IIF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EA4811-8FB6-435C-9D05-BB24B092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 and Related Functions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C2836E-32A1-4FDD-A54A-D63F8146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3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5FB8-8282-491E-B039-BB892CA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Filtering and Sorting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7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357186" y="1330920"/>
            <a:ext cx="7808119" cy="206950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Predicates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1A9CB0"/>
                </a:solidFill>
                <a:latin typeface="Segoe"/>
              </a:rPr>
              <a:t>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1A9CB0"/>
                </a:solidFill>
                <a:latin typeface="Segoe"/>
              </a:rPr>
              <a:t>WHERE</a:t>
            </a:r>
          </a:p>
          <a:p>
            <a:pPr lvl="1"/>
            <a:r>
              <a:rPr lang="en-US" sz="1600" dirty="0">
                <a:solidFill>
                  <a:srgbClr val="1A9CB0"/>
                </a:solidFill>
                <a:latin typeface="Segoe"/>
              </a:rPr>
              <a:t>HAVING</a:t>
            </a:r>
            <a:endParaRPr lang="en-US" sz="1600" dirty="0">
              <a:solidFill>
                <a:srgbClr val="1A9CB0"/>
              </a:solidFill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88E624-73C3-4319-9942-D60DD467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BE89EA-E9AC-41B9-BD28-8277300A8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Filtering Data with Predicates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B87C-EE94-4EE2-9257-9E7E4C67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1DBA1-EF7B-4FF4-B20E-4178D7543024}"/>
              </a:ext>
            </a:extLst>
          </p:cNvPr>
          <p:cNvSpPr/>
          <p:nvPr/>
        </p:nvSpPr>
        <p:spPr>
          <a:xfrm>
            <a:off x="1466393" y="4088519"/>
            <a:ext cx="3257751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Three-Valued Logic and Search Arguments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3026454-FD0B-4242-A12F-6A7D9277E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6" y="3849490"/>
            <a:ext cx="735807" cy="7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51181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Victor Bezrukov</DisplayName>
        <AccountId>35</AccountId>
        <AccountType/>
      </UserInfo>
      <UserInfo>
        <DisplayName>Gaiane Aleksanian</DisplayName>
        <AccountId>16</AccountId>
        <AccountType/>
      </UserInfo>
      <UserInfo>
        <DisplayName>Anton Belousov</DisplayName>
        <AccountId>17</AccountId>
        <AccountType/>
      </UserInfo>
      <UserInfo>
        <DisplayName>Nikolai Golyshkin</DisplayName>
        <AccountId>13</AccountId>
        <AccountType/>
      </UserInfo>
      <UserInfo>
        <DisplayName>Viktor Isaikin</DisplayName>
        <AccountId>28</AccountId>
        <AccountType/>
      </UserInfo>
      <UserInfo>
        <DisplayName>Tatiana Kolentsova</DisplayName>
        <AccountId>31</AccountId>
        <AccountType/>
      </UserInfo>
      <UserInfo>
        <DisplayName>Andrey Potapov</DisplayName>
        <AccountId>6</AccountId>
        <AccountType/>
      </UserInfo>
      <UserInfo>
        <DisplayName>Vladimir Mitiurin</DisplayName>
        <AccountId>14</AccountId>
        <AccountType/>
      </UserInfo>
      <UserInfo>
        <DisplayName>Nina Skazobova</DisplayName>
        <AccountId>32</AccountId>
        <AccountType/>
      </UserInfo>
      <UserInfo>
        <DisplayName>Sergei Boikov</DisplayName>
        <AccountId>26</AccountId>
        <AccountType/>
      </UserInfo>
      <UserInfo>
        <DisplayName>Aleksey Gretsov</DisplayName>
        <AccountId>15</AccountId>
        <AccountType/>
      </UserInfo>
      <UserInfo>
        <DisplayName>Elisey Astakhov</DisplayName>
        <AccountId>12</AccountId>
        <AccountType/>
      </UserInfo>
      <UserInfo>
        <DisplayName>Marina Portenko</DisplayName>
        <AccountId>21</AccountId>
        <AccountType/>
      </UserInfo>
      <UserInfo>
        <DisplayName>Bogdan Gavrikov</DisplayName>
        <AccountId>22</AccountId>
        <AccountType/>
      </UserInfo>
      <UserInfo>
        <DisplayName>Pavel Andreev</DisplayName>
        <AccountId>25</AccountId>
        <AccountType/>
      </UserInfo>
      <UserInfo>
        <DisplayName>Anastasiia Volkova1</DisplayName>
        <AccountId>30</AccountId>
        <AccountType/>
      </UserInfo>
      <UserInfo>
        <DisplayName>Mikhail Manyagin</DisplayName>
        <AccountId>33</AccountId>
        <AccountType/>
      </UserInfo>
      <UserInfo>
        <DisplayName>Igor Ilin</DisplayName>
        <AccountId>24</AccountId>
        <AccountType/>
      </UserInfo>
      <UserInfo>
        <DisplayName>Denis Suvolokin</DisplayName>
        <AccountId>19</AccountId>
        <AccountType/>
      </UserInfo>
      <UserInfo>
        <DisplayName>Nikita Ulitin</DisplayName>
        <AccountId>18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c8fb4810-c3cf-44db-bdf0-77d94482a97a"/>
    <ds:schemaRef ds:uri="609121fb-01d0-49fe-b3fd-9a3e3a0646a9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3D62EA-2AA3-482E-80DE-8B6E7207A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1962</TotalTime>
  <Words>499</Words>
  <Application>Microsoft Office PowerPoint</Application>
  <PresentationFormat>On-screen Show (16:9)</PresentationFormat>
  <Paragraphs>171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Consolas</vt:lpstr>
      <vt:lpstr>Segoe</vt:lpstr>
      <vt:lpstr>Segoe-Bold</vt:lpstr>
      <vt:lpstr>Segoe-Semibold</vt:lpstr>
      <vt:lpstr>Breakers</vt:lpstr>
      <vt:lpstr>General</vt:lpstr>
      <vt:lpstr>Covers</vt:lpstr>
      <vt:lpstr>MSBI LAB S21.E03-SQL</vt:lpstr>
      <vt:lpstr>IN THE PREVIOUS PART</vt:lpstr>
      <vt:lpstr>S21E03 AGENDA</vt:lpstr>
      <vt:lpstr>Choosing a Data Type for Keys</vt:lpstr>
      <vt:lpstr>Choosing a Data Type for Keys</vt:lpstr>
      <vt:lpstr>CASE Expression and Related Functions</vt:lpstr>
      <vt:lpstr>CASE Expression and Related Functions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Filtering and Sorting Data</vt:lpstr>
      <vt:lpstr>Combining Sets (Joins)</vt:lpstr>
      <vt:lpstr>Combining Sets</vt:lpstr>
      <vt:lpstr>Combining Sets</vt:lpstr>
      <vt:lpstr>Combining Sets</vt:lpstr>
      <vt:lpstr>Combining Sets</vt:lpstr>
      <vt:lpstr>Combining Sets</vt:lpstr>
      <vt:lpstr>Combining Sets</vt:lpstr>
      <vt:lpstr>Working with Git</vt:lpstr>
      <vt:lpstr>Working with Git</vt:lpstr>
      <vt:lpstr>Design for OLTP Database</vt:lpstr>
      <vt:lpstr>Design for OLTP Database (Web Store) 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32</cp:revision>
  <cp:lastPrinted>2014-07-09T13:30:36Z</cp:lastPrinted>
  <dcterms:created xsi:type="dcterms:W3CDTF">2015-03-18T06:37:43Z</dcterms:created>
  <dcterms:modified xsi:type="dcterms:W3CDTF">2020-12-10T15:27:35Z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0x0101009B22848A6E75B0409A42E310CF3F8F4E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  <property fmtid="{D5CDD505-2E9C-101B-9397-08002B2CF9AE}" pid="5" name="AuthorIds_UIVersion_1024">
    <vt:lpwstr>6</vt:lpwstr>
  </property>
  <property fmtid="{D5CDD505-2E9C-101B-9397-08002B2CF9AE}" pid="6" name="AuthorIds_UIVersion_1536">
    <vt:lpwstr>6</vt:lpwstr>
  </property>
</Properties>
</file>