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  <p:sldMasterId id="2147483752" r:id="rId5"/>
    <p:sldMasterId id="2147483757" r:id="rId6"/>
    <p:sldMasterId id="2147483774" r:id="rId7"/>
  </p:sldMasterIdLst>
  <p:notesMasterIdLst>
    <p:notesMasterId r:id="rId37"/>
  </p:notesMasterIdLst>
  <p:handoutMasterIdLst>
    <p:handoutMasterId r:id="rId38"/>
  </p:handoutMasterIdLst>
  <p:sldIdLst>
    <p:sldId id="276" r:id="rId8"/>
    <p:sldId id="578" r:id="rId9"/>
    <p:sldId id="579" r:id="rId10"/>
    <p:sldId id="580" r:id="rId11"/>
    <p:sldId id="555" r:id="rId12"/>
    <p:sldId id="559" r:id="rId13"/>
    <p:sldId id="581" r:id="rId14"/>
    <p:sldId id="562" r:id="rId15"/>
    <p:sldId id="582" r:id="rId16"/>
    <p:sldId id="564" r:id="rId17"/>
    <p:sldId id="565" r:id="rId18"/>
    <p:sldId id="584" r:id="rId19"/>
    <p:sldId id="566" r:id="rId20"/>
    <p:sldId id="567" r:id="rId21"/>
    <p:sldId id="585" r:id="rId22"/>
    <p:sldId id="586" r:id="rId23"/>
    <p:sldId id="570" r:id="rId24"/>
    <p:sldId id="587" r:id="rId25"/>
    <p:sldId id="588" r:id="rId26"/>
    <p:sldId id="516" r:id="rId27"/>
    <p:sldId id="558" r:id="rId28"/>
    <p:sldId id="546" r:id="rId29"/>
    <p:sldId id="589" r:id="rId30"/>
    <p:sldId id="590" r:id="rId31"/>
    <p:sldId id="591" r:id="rId32"/>
    <p:sldId id="548" r:id="rId33"/>
    <p:sldId id="592" r:id="rId34"/>
    <p:sldId id="593" r:id="rId35"/>
    <p:sldId id="576" r:id="rId36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22746"/>
    <a:srgbClr val="2FC2D9"/>
    <a:srgbClr val="1A9CB0"/>
    <a:srgbClr val="A3C644"/>
    <a:srgbClr val="E6E6E6"/>
    <a:srgbClr val="CCCCCC"/>
    <a:srgbClr val="666666"/>
    <a:srgbClr val="464547"/>
    <a:srgbClr val="99999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FCBABD-5785-4A33-A9E7-09032E793A31}" v="51" dt="2019-02-10T16:16:24.66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90578" autoAdjust="0"/>
  </p:normalViewPr>
  <p:slideViewPr>
    <p:cSldViewPr snapToGrid="0">
      <p:cViewPr varScale="1">
        <p:scale>
          <a:sx n="103" d="100"/>
          <a:sy n="103" d="100"/>
        </p:scale>
        <p:origin x="715" y="7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commentAuthors" Target="commentAuthor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ableStyles" Target="tableStyle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3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y Potapov" userId="10ffae6e-656f-4a8a-9117-a53fb250c25f" providerId="ADAL" clId="{25FCBABD-5785-4A33-A9E7-09032E793A31}"/>
    <pc:docChg chg="undo custSel addSld delSld modSld sldOrd">
      <pc:chgData name="Andrey Potapov" userId="10ffae6e-656f-4a8a-9117-a53fb250c25f" providerId="ADAL" clId="{25FCBABD-5785-4A33-A9E7-09032E793A31}" dt="2019-02-10T16:16:24.664" v="138" actId="207"/>
      <pc:docMkLst>
        <pc:docMk/>
      </pc:docMkLst>
      <pc:sldChg chg="modSp">
        <pc:chgData name="Andrey Potapov" userId="10ffae6e-656f-4a8a-9117-a53fb250c25f" providerId="ADAL" clId="{25FCBABD-5785-4A33-A9E7-09032E793A31}" dt="2019-02-10T16:01:28.526" v="5" actId="20577"/>
        <pc:sldMkLst>
          <pc:docMk/>
          <pc:sldMk cId="4274838601" sldId="451"/>
        </pc:sldMkLst>
        <pc:spChg chg="mod">
          <ac:chgData name="Andrey Potapov" userId="10ffae6e-656f-4a8a-9117-a53fb250c25f" providerId="ADAL" clId="{25FCBABD-5785-4A33-A9E7-09032E793A31}" dt="2019-02-10T16:01:28.526" v="5" actId="20577"/>
          <ac:spMkLst>
            <pc:docMk/>
            <pc:sldMk cId="4274838601" sldId="451"/>
            <ac:spMk id="15" creationId="{00000000-0000-0000-0000-000000000000}"/>
          </ac:spMkLst>
        </pc:spChg>
      </pc:sldChg>
      <pc:sldChg chg="delSp">
        <pc:chgData name="Andrey Potapov" userId="10ffae6e-656f-4a8a-9117-a53fb250c25f" providerId="ADAL" clId="{25FCBABD-5785-4A33-A9E7-09032E793A31}" dt="2019-02-10T16:14:50.165" v="112" actId="478"/>
        <pc:sldMkLst>
          <pc:docMk/>
          <pc:sldMk cId="615308319" sldId="516"/>
        </pc:sldMkLst>
        <pc:spChg chg="del">
          <ac:chgData name="Andrey Potapov" userId="10ffae6e-656f-4a8a-9117-a53fb250c25f" providerId="ADAL" clId="{25FCBABD-5785-4A33-A9E7-09032E793A31}" dt="2019-02-10T16:14:50.165" v="112" actId="478"/>
          <ac:spMkLst>
            <pc:docMk/>
            <pc:sldMk cId="615308319" sldId="516"/>
            <ac:spMk id="25" creationId="{00000000-0000-0000-0000-000000000000}"/>
          </ac:spMkLst>
        </pc:spChg>
      </pc:sldChg>
      <pc:sldChg chg="addSp delSp modSp">
        <pc:chgData name="Andrey Potapov" userId="10ffae6e-656f-4a8a-9117-a53fb250c25f" providerId="ADAL" clId="{25FCBABD-5785-4A33-A9E7-09032E793A31}" dt="2019-02-10T16:03:31.010" v="16" actId="207"/>
        <pc:sldMkLst>
          <pc:docMk/>
          <pc:sldMk cId="2884383248" sldId="522"/>
        </pc:sldMkLst>
        <pc:spChg chg="mod">
          <ac:chgData name="Andrey Potapov" userId="10ffae6e-656f-4a8a-9117-a53fb250c25f" providerId="ADAL" clId="{25FCBABD-5785-4A33-A9E7-09032E793A31}" dt="2019-02-10T16:02:34.941" v="7" actId="20577"/>
          <ac:spMkLst>
            <pc:docMk/>
            <pc:sldMk cId="2884383248" sldId="522"/>
            <ac:spMk id="13" creationId="{00000000-0000-0000-0000-000000000000}"/>
          </ac:spMkLst>
        </pc:spChg>
        <pc:spChg chg="mod">
          <ac:chgData name="Andrey Potapov" userId="10ffae6e-656f-4a8a-9117-a53fb250c25f" providerId="ADAL" clId="{25FCBABD-5785-4A33-A9E7-09032E793A31}" dt="2019-02-10T16:03:31.010" v="16" actId="207"/>
          <ac:spMkLst>
            <pc:docMk/>
            <pc:sldMk cId="2884383248" sldId="522"/>
            <ac:spMk id="21" creationId="{00000000-0000-0000-0000-000000000000}"/>
          </ac:spMkLst>
        </pc:spChg>
        <pc:grpChg chg="add del mod">
          <ac:chgData name="Andrey Potapov" userId="10ffae6e-656f-4a8a-9117-a53fb250c25f" providerId="ADAL" clId="{25FCBABD-5785-4A33-A9E7-09032E793A31}" dt="2019-02-10T16:02:50.460" v="11" actId="1076"/>
          <ac:grpSpMkLst>
            <pc:docMk/>
            <pc:sldMk cId="2884383248" sldId="522"/>
            <ac:grpSpMk id="19" creationId="{00000000-0000-0000-0000-000000000000}"/>
          </ac:grpSpMkLst>
        </pc:grpChg>
        <pc:grpChg chg="mod">
          <ac:chgData name="Andrey Potapov" userId="10ffae6e-656f-4a8a-9117-a53fb250c25f" providerId="ADAL" clId="{25FCBABD-5785-4A33-A9E7-09032E793A31}" dt="2019-02-10T16:02:46.316" v="9" actId="1076"/>
          <ac:grpSpMkLst>
            <pc:docMk/>
            <pc:sldMk cId="2884383248" sldId="522"/>
            <ac:grpSpMk id="24" creationId="{00000000-0000-0000-0000-000000000000}"/>
          </ac:grpSpMkLst>
        </pc:grpChg>
        <pc:grpChg chg="mod">
          <ac:chgData name="Andrey Potapov" userId="10ffae6e-656f-4a8a-9117-a53fb250c25f" providerId="ADAL" clId="{25FCBABD-5785-4A33-A9E7-09032E793A31}" dt="2019-02-10T16:02:48.099" v="10" actId="1076"/>
          <ac:grpSpMkLst>
            <pc:docMk/>
            <pc:sldMk cId="2884383248" sldId="522"/>
            <ac:grpSpMk id="51" creationId="{00000000-0000-0000-0000-000000000000}"/>
          </ac:grpSpMkLst>
        </pc:grpChg>
      </pc:sldChg>
      <pc:sldChg chg="del">
        <pc:chgData name="Andrey Potapov" userId="10ffae6e-656f-4a8a-9117-a53fb250c25f" providerId="ADAL" clId="{25FCBABD-5785-4A33-A9E7-09032E793A31}" dt="2019-02-10T16:06:22.887" v="43" actId="2696"/>
        <pc:sldMkLst>
          <pc:docMk/>
          <pc:sldMk cId="589998147" sldId="534"/>
        </pc:sldMkLst>
      </pc:sldChg>
      <pc:sldChg chg="del">
        <pc:chgData name="Andrey Potapov" userId="10ffae6e-656f-4a8a-9117-a53fb250c25f" providerId="ADAL" clId="{25FCBABD-5785-4A33-A9E7-09032E793A31}" dt="2019-02-10T16:06:24.232" v="44" actId="2696"/>
        <pc:sldMkLst>
          <pc:docMk/>
          <pc:sldMk cId="1701130160" sldId="535"/>
        </pc:sldMkLst>
      </pc:sldChg>
      <pc:sldChg chg="del">
        <pc:chgData name="Andrey Potapov" userId="10ffae6e-656f-4a8a-9117-a53fb250c25f" providerId="ADAL" clId="{25FCBABD-5785-4A33-A9E7-09032E793A31}" dt="2019-02-10T16:06:25.460" v="45" actId="2696"/>
        <pc:sldMkLst>
          <pc:docMk/>
          <pc:sldMk cId="1733443390" sldId="536"/>
        </pc:sldMkLst>
      </pc:sldChg>
      <pc:sldChg chg="del">
        <pc:chgData name="Andrey Potapov" userId="10ffae6e-656f-4a8a-9117-a53fb250c25f" providerId="ADAL" clId="{25FCBABD-5785-4A33-A9E7-09032E793A31}" dt="2019-02-10T16:06:28.352" v="46" actId="2696"/>
        <pc:sldMkLst>
          <pc:docMk/>
          <pc:sldMk cId="2272247557" sldId="537"/>
        </pc:sldMkLst>
      </pc:sldChg>
      <pc:sldChg chg="del">
        <pc:chgData name="Andrey Potapov" userId="10ffae6e-656f-4a8a-9117-a53fb250c25f" providerId="ADAL" clId="{25FCBABD-5785-4A33-A9E7-09032E793A31}" dt="2019-02-10T16:06:29.749" v="47" actId="2696"/>
        <pc:sldMkLst>
          <pc:docMk/>
          <pc:sldMk cId="2075140014" sldId="539"/>
        </pc:sldMkLst>
      </pc:sldChg>
      <pc:sldChg chg="del">
        <pc:chgData name="Andrey Potapov" userId="10ffae6e-656f-4a8a-9117-a53fb250c25f" providerId="ADAL" clId="{25FCBABD-5785-4A33-A9E7-09032E793A31}" dt="2019-02-10T16:06:31.404" v="48" actId="2696"/>
        <pc:sldMkLst>
          <pc:docMk/>
          <pc:sldMk cId="955214135" sldId="540"/>
        </pc:sldMkLst>
      </pc:sldChg>
      <pc:sldChg chg="del">
        <pc:chgData name="Andrey Potapov" userId="10ffae6e-656f-4a8a-9117-a53fb250c25f" providerId="ADAL" clId="{25FCBABD-5785-4A33-A9E7-09032E793A31}" dt="2019-02-10T16:06:32.460" v="49" actId="2696"/>
        <pc:sldMkLst>
          <pc:docMk/>
          <pc:sldMk cId="1266314326" sldId="541"/>
        </pc:sldMkLst>
      </pc:sldChg>
      <pc:sldChg chg="del">
        <pc:chgData name="Andrey Potapov" userId="10ffae6e-656f-4a8a-9117-a53fb250c25f" providerId="ADAL" clId="{25FCBABD-5785-4A33-A9E7-09032E793A31}" dt="2019-02-10T16:06:38.245" v="51" actId="2696"/>
        <pc:sldMkLst>
          <pc:docMk/>
          <pc:sldMk cId="3594983270" sldId="542"/>
        </pc:sldMkLst>
      </pc:sldChg>
      <pc:sldChg chg="addSp delSp modSp">
        <pc:chgData name="Andrey Potapov" userId="10ffae6e-656f-4a8a-9117-a53fb250c25f" providerId="ADAL" clId="{25FCBABD-5785-4A33-A9E7-09032E793A31}" dt="2019-02-10T16:16:24.664" v="138" actId="207"/>
        <pc:sldMkLst>
          <pc:docMk/>
          <pc:sldMk cId="2165690047" sldId="543"/>
        </pc:sldMkLst>
        <pc:spChg chg="mod">
          <ac:chgData name="Andrey Potapov" userId="10ffae6e-656f-4a8a-9117-a53fb250c25f" providerId="ADAL" clId="{25FCBABD-5785-4A33-A9E7-09032E793A31}" dt="2019-02-10T16:15:50.693" v="125" actId="1076"/>
          <ac:spMkLst>
            <pc:docMk/>
            <pc:sldMk cId="2165690047" sldId="543"/>
            <ac:spMk id="2" creationId="{00000000-0000-0000-0000-000000000000}"/>
          </ac:spMkLst>
        </pc:spChg>
        <pc:spChg chg="mod">
          <ac:chgData name="Andrey Potapov" userId="10ffae6e-656f-4a8a-9117-a53fb250c25f" providerId="ADAL" clId="{25FCBABD-5785-4A33-A9E7-09032E793A31}" dt="2019-02-10T16:15:44.703" v="124" actId="1076"/>
          <ac:spMkLst>
            <pc:docMk/>
            <pc:sldMk cId="2165690047" sldId="543"/>
            <ac:spMk id="13" creationId="{00000000-0000-0000-0000-000000000000}"/>
          </ac:spMkLst>
        </pc:spChg>
        <pc:spChg chg="mod">
          <ac:chgData name="Andrey Potapov" userId="10ffae6e-656f-4a8a-9117-a53fb250c25f" providerId="ADAL" clId="{25FCBABD-5785-4A33-A9E7-09032E793A31}" dt="2019-02-10T16:05:12.745" v="33" actId="14100"/>
          <ac:spMkLst>
            <pc:docMk/>
            <pc:sldMk cId="2165690047" sldId="543"/>
            <ac:spMk id="23" creationId="{00000000-0000-0000-0000-000000000000}"/>
          </ac:spMkLst>
        </pc:spChg>
        <pc:spChg chg="mod">
          <ac:chgData name="Andrey Potapov" userId="10ffae6e-656f-4a8a-9117-a53fb250c25f" providerId="ADAL" clId="{25FCBABD-5785-4A33-A9E7-09032E793A31}" dt="2019-02-10T16:05:31.026" v="39" actId="113"/>
          <ac:spMkLst>
            <pc:docMk/>
            <pc:sldMk cId="2165690047" sldId="543"/>
            <ac:spMk id="32" creationId="{D4C97BB7-0C84-40A7-BE9B-9A98E3B7BA17}"/>
          </ac:spMkLst>
        </pc:spChg>
        <pc:spChg chg="mod">
          <ac:chgData name="Andrey Potapov" userId="10ffae6e-656f-4a8a-9117-a53fb250c25f" providerId="ADAL" clId="{25FCBABD-5785-4A33-A9E7-09032E793A31}" dt="2019-02-10T16:16:14.709" v="137"/>
          <ac:spMkLst>
            <pc:docMk/>
            <pc:sldMk cId="2165690047" sldId="543"/>
            <ac:spMk id="40" creationId="{BD30FEC0-99D8-48A9-89FC-25C799613725}"/>
          </ac:spMkLst>
        </pc:spChg>
        <pc:spChg chg="mod">
          <ac:chgData name="Andrey Potapov" userId="10ffae6e-656f-4a8a-9117-a53fb250c25f" providerId="ADAL" clId="{25FCBABD-5785-4A33-A9E7-09032E793A31}" dt="2019-02-10T16:16:24.664" v="138" actId="207"/>
          <ac:spMkLst>
            <pc:docMk/>
            <pc:sldMk cId="2165690047" sldId="543"/>
            <ac:spMk id="41" creationId="{87F1F08F-7026-4BE2-99FD-485996DA1384}"/>
          </ac:spMkLst>
        </pc:spChg>
        <pc:grpChg chg="mod">
          <ac:chgData name="Andrey Potapov" userId="10ffae6e-656f-4a8a-9117-a53fb250c25f" providerId="ADAL" clId="{25FCBABD-5785-4A33-A9E7-09032E793A31}" dt="2019-02-10T16:15:58.333" v="129" actId="1076"/>
          <ac:grpSpMkLst>
            <pc:docMk/>
            <pc:sldMk cId="2165690047" sldId="543"/>
            <ac:grpSpMk id="15" creationId="{00000000-0000-0000-0000-000000000000}"/>
          </ac:grpSpMkLst>
        </pc:grpChg>
        <pc:grpChg chg="mod">
          <ac:chgData name="Andrey Potapov" userId="10ffae6e-656f-4a8a-9117-a53fb250c25f" providerId="ADAL" clId="{25FCBABD-5785-4A33-A9E7-09032E793A31}" dt="2019-02-10T16:15:50.693" v="125" actId="1076"/>
          <ac:grpSpMkLst>
            <pc:docMk/>
            <pc:sldMk cId="2165690047" sldId="543"/>
            <ac:grpSpMk id="18" creationId="{00000000-0000-0000-0000-000000000000}"/>
          </ac:grpSpMkLst>
        </pc:grpChg>
        <pc:grpChg chg="del">
          <ac:chgData name="Andrey Potapov" userId="10ffae6e-656f-4a8a-9117-a53fb250c25f" providerId="ADAL" clId="{25FCBABD-5785-4A33-A9E7-09032E793A31}" dt="2019-02-10T16:03:59.461" v="17" actId="478"/>
          <ac:grpSpMkLst>
            <pc:docMk/>
            <pc:sldMk cId="2165690047" sldId="543"/>
            <ac:grpSpMk id="19" creationId="{00000000-0000-0000-0000-000000000000}"/>
          </ac:grpSpMkLst>
        </pc:grpChg>
        <pc:grpChg chg="mod">
          <ac:chgData name="Andrey Potapov" userId="10ffae6e-656f-4a8a-9117-a53fb250c25f" providerId="ADAL" clId="{25FCBABD-5785-4A33-A9E7-09032E793A31}" dt="2019-02-10T16:15:50.693" v="125" actId="1076"/>
          <ac:grpSpMkLst>
            <pc:docMk/>
            <pc:sldMk cId="2165690047" sldId="543"/>
            <ac:grpSpMk id="24" creationId="{00000000-0000-0000-0000-000000000000}"/>
          </ac:grpSpMkLst>
        </pc:grpChg>
        <pc:grpChg chg="add mod">
          <ac:chgData name="Andrey Potapov" userId="10ffae6e-656f-4a8a-9117-a53fb250c25f" providerId="ADAL" clId="{25FCBABD-5785-4A33-A9E7-09032E793A31}" dt="2019-02-10T16:15:53.684" v="126" actId="1076"/>
          <ac:grpSpMkLst>
            <pc:docMk/>
            <pc:sldMk cId="2165690047" sldId="543"/>
            <ac:grpSpMk id="27" creationId="{C58C56D7-F864-4227-930E-3E44F0323A87}"/>
          </ac:grpSpMkLst>
        </pc:grpChg>
        <pc:grpChg chg="add mod">
          <ac:chgData name="Andrey Potapov" userId="10ffae6e-656f-4a8a-9117-a53fb250c25f" providerId="ADAL" clId="{25FCBABD-5785-4A33-A9E7-09032E793A31}" dt="2019-02-10T16:15:59.477" v="130" actId="1076"/>
          <ac:grpSpMkLst>
            <pc:docMk/>
            <pc:sldMk cId="2165690047" sldId="543"/>
            <ac:grpSpMk id="30" creationId="{A5D9D984-A737-41A5-8DA9-CEB8FAEEF62B}"/>
          </ac:grpSpMkLst>
        </pc:grpChg>
        <pc:grpChg chg="mod">
          <ac:chgData name="Andrey Potapov" userId="10ffae6e-656f-4a8a-9117-a53fb250c25f" providerId="ADAL" clId="{25FCBABD-5785-4A33-A9E7-09032E793A31}" dt="2019-02-10T16:15:54.829" v="127" actId="1076"/>
          <ac:grpSpMkLst>
            <pc:docMk/>
            <pc:sldMk cId="2165690047" sldId="543"/>
            <ac:grpSpMk id="31" creationId="{00000000-0000-0000-0000-000000000000}"/>
          </ac:grpSpMkLst>
        </pc:grpChg>
        <pc:grpChg chg="mod">
          <ac:chgData name="Andrey Potapov" userId="10ffae6e-656f-4a8a-9117-a53fb250c25f" providerId="ADAL" clId="{25FCBABD-5785-4A33-A9E7-09032E793A31}" dt="2019-02-10T16:15:56.804" v="128" actId="1076"/>
          <ac:grpSpMkLst>
            <pc:docMk/>
            <pc:sldMk cId="2165690047" sldId="543"/>
            <ac:grpSpMk id="35" creationId="{00000000-0000-0000-0000-000000000000}"/>
          </ac:grpSpMkLst>
        </pc:grpChg>
        <pc:grpChg chg="add mod">
          <ac:chgData name="Andrey Potapov" userId="10ffae6e-656f-4a8a-9117-a53fb250c25f" providerId="ADAL" clId="{25FCBABD-5785-4A33-A9E7-09032E793A31}" dt="2019-02-10T16:16:14.696" v="136"/>
          <ac:grpSpMkLst>
            <pc:docMk/>
            <pc:sldMk cId="2165690047" sldId="543"/>
            <ac:grpSpMk id="38" creationId="{E7A0EB58-3320-4AB1-9EC7-BDBE7E7388AF}"/>
          </ac:grpSpMkLst>
        </pc:grpChg>
      </pc:sldChg>
      <pc:sldChg chg="del">
        <pc:chgData name="Andrey Potapov" userId="10ffae6e-656f-4a8a-9117-a53fb250c25f" providerId="ADAL" clId="{25FCBABD-5785-4A33-A9E7-09032E793A31}" dt="2019-02-10T16:06:21.092" v="42" actId="2696"/>
        <pc:sldMkLst>
          <pc:docMk/>
          <pc:sldMk cId="1142008322" sldId="545"/>
        </pc:sldMkLst>
      </pc:sldChg>
      <pc:sldChg chg="delSp">
        <pc:chgData name="Andrey Potapov" userId="10ffae6e-656f-4a8a-9117-a53fb250c25f" providerId="ADAL" clId="{25FCBABD-5785-4A33-A9E7-09032E793A31}" dt="2019-02-10T16:14:44.859" v="110" actId="478"/>
        <pc:sldMkLst>
          <pc:docMk/>
          <pc:sldMk cId="3985773575" sldId="546"/>
        </pc:sldMkLst>
        <pc:spChg chg="del">
          <ac:chgData name="Andrey Potapov" userId="10ffae6e-656f-4a8a-9117-a53fb250c25f" providerId="ADAL" clId="{25FCBABD-5785-4A33-A9E7-09032E793A31}" dt="2019-02-10T16:14:44.859" v="110" actId="478"/>
          <ac:spMkLst>
            <pc:docMk/>
            <pc:sldMk cId="3985773575" sldId="546"/>
            <ac:spMk id="25" creationId="{00000000-0000-0000-0000-000000000000}"/>
          </ac:spMkLst>
        </pc:spChg>
      </pc:sldChg>
      <pc:sldChg chg="delSp">
        <pc:chgData name="Andrey Potapov" userId="10ffae6e-656f-4a8a-9117-a53fb250c25f" providerId="ADAL" clId="{25FCBABD-5785-4A33-A9E7-09032E793A31}" dt="2019-02-10T16:14:37.407" v="108" actId="478"/>
        <pc:sldMkLst>
          <pc:docMk/>
          <pc:sldMk cId="253746703" sldId="548"/>
        </pc:sldMkLst>
        <pc:spChg chg="del">
          <ac:chgData name="Andrey Potapov" userId="10ffae6e-656f-4a8a-9117-a53fb250c25f" providerId="ADAL" clId="{25FCBABD-5785-4A33-A9E7-09032E793A31}" dt="2019-02-10T16:14:37.407" v="108" actId="478"/>
          <ac:spMkLst>
            <pc:docMk/>
            <pc:sldMk cId="253746703" sldId="548"/>
            <ac:spMk id="25" creationId="{00000000-0000-0000-0000-000000000000}"/>
          </ac:spMkLst>
        </pc:spChg>
      </pc:sldChg>
      <pc:sldChg chg="delSp">
        <pc:chgData name="Andrey Potapov" userId="10ffae6e-656f-4a8a-9117-a53fb250c25f" providerId="ADAL" clId="{25FCBABD-5785-4A33-A9E7-09032E793A31}" dt="2019-02-10T16:14:33.613" v="107" actId="478"/>
        <pc:sldMkLst>
          <pc:docMk/>
          <pc:sldMk cId="2175395546" sldId="549"/>
        </pc:sldMkLst>
        <pc:spChg chg="del">
          <ac:chgData name="Andrey Potapov" userId="10ffae6e-656f-4a8a-9117-a53fb250c25f" providerId="ADAL" clId="{25FCBABD-5785-4A33-A9E7-09032E793A31}" dt="2019-02-10T16:14:33.613" v="107" actId="478"/>
          <ac:spMkLst>
            <pc:docMk/>
            <pc:sldMk cId="2175395546" sldId="549"/>
            <ac:spMk id="25" creationId="{00000000-0000-0000-0000-000000000000}"/>
          </ac:spMkLst>
        </pc:spChg>
      </pc:sldChg>
      <pc:sldChg chg="delSp modSp">
        <pc:chgData name="Andrey Potapov" userId="10ffae6e-656f-4a8a-9117-a53fb250c25f" providerId="ADAL" clId="{25FCBABD-5785-4A33-A9E7-09032E793A31}" dt="2019-02-10T16:14:16.414" v="102" actId="478"/>
        <pc:sldMkLst>
          <pc:docMk/>
          <pc:sldMk cId="986553755" sldId="550"/>
        </pc:sldMkLst>
        <pc:spChg chg="mod">
          <ac:chgData name="Andrey Potapov" userId="10ffae6e-656f-4a8a-9117-a53fb250c25f" providerId="ADAL" clId="{25FCBABD-5785-4A33-A9E7-09032E793A31}" dt="2019-02-10T16:13:22.304" v="89"/>
          <ac:spMkLst>
            <pc:docMk/>
            <pc:sldMk cId="986553755" sldId="550"/>
            <ac:spMk id="13" creationId="{00000000-0000-0000-0000-000000000000}"/>
          </ac:spMkLst>
        </pc:spChg>
        <pc:spChg chg="del">
          <ac:chgData name="Andrey Potapov" userId="10ffae6e-656f-4a8a-9117-a53fb250c25f" providerId="ADAL" clId="{25FCBABD-5785-4A33-A9E7-09032E793A31}" dt="2019-02-10T16:14:16.414" v="102" actId="478"/>
          <ac:spMkLst>
            <pc:docMk/>
            <pc:sldMk cId="986553755" sldId="550"/>
            <ac:spMk id="25" creationId="{00000000-0000-0000-0000-000000000000}"/>
          </ac:spMkLst>
        </pc:spChg>
      </pc:sldChg>
      <pc:sldChg chg="delSp modSp">
        <pc:chgData name="Andrey Potapov" userId="10ffae6e-656f-4a8a-9117-a53fb250c25f" providerId="ADAL" clId="{25FCBABD-5785-4A33-A9E7-09032E793A31}" dt="2019-02-10T16:13:51.794" v="98" actId="478"/>
        <pc:sldMkLst>
          <pc:docMk/>
          <pc:sldMk cId="4255658240" sldId="551"/>
        </pc:sldMkLst>
        <pc:spChg chg="mod">
          <ac:chgData name="Andrey Potapov" userId="10ffae6e-656f-4a8a-9117-a53fb250c25f" providerId="ADAL" clId="{25FCBABD-5785-4A33-A9E7-09032E793A31}" dt="2019-02-10T16:13:35.053" v="92"/>
          <ac:spMkLst>
            <pc:docMk/>
            <pc:sldMk cId="4255658240" sldId="551"/>
            <ac:spMk id="13" creationId="{00000000-0000-0000-0000-000000000000}"/>
          </ac:spMkLst>
        </pc:spChg>
        <pc:spChg chg="del">
          <ac:chgData name="Andrey Potapov" userId="10ffae6e-656f-4a8a-9117-a53fb250c25f" providerId="ADAL" clId="{25FCBABD-5785-4A33-A9E7-09032E793A31}" dt="2019-02-10T16:13:51.794" v="98" actId="478"/>
          <ac:spMkLst>
            <pc:docMk/>
            <pc:sldMk cId="4255658240" sldId="551"/>
            <ac:spMk id="25" creationId="{00000000-0000-0000-0000-000000000000}"/>
          </ac:spMkLst>
        </pc:spChg>
      </pc:sldChg>
      <pc:sldChg chg="delSp modSp">
        <pc:chgData name="Andrey Potapov" userId="10ffae6e-656f-4a8a-9117-a53fb250c25f" providerId="ADAL" clId="{25FCBABD-5785-4A33-A9E7-09032E793A31}" dt="2019-02-10T16:14:06.338" v="101" actId="478"/>
        <pc:sldMkLst>
          <pc:docMk/>
          <pc:sldMk cId="3332206311" sldId="552"/>
        </pc:sldMkLst>
        <pc:spChg chg="mod">
          <ac:chgData name="Andrey Potapov" userId="10ffae6e-656f-4a8a-9117-a53fb250c25f" providerId="ADAL" clId="{25FCBABD-5785-4A33-A9E7-09032E793A31}" dt="2019-02-10T16:13:26.697" v="90"/>
          <ac:spMkLst>
            <pc:docMk/>
            <pc:sldMk cId="3332206311" sldId="552"/>
            <ac:spMk id="13" creationId="{00000000-0000-0000-0000-000000000000}"/>
          </ac:spMkLst>
        </pc:spChg>
        <pc:spChg chg="del">
          <ac:chgData name="Andrey Potapov" userId="10ffae6e-656f-4a8a-9117-a53fb250c25f" providerId="ADAL" clId="{25FCBABD-5785-4A33-A9E7-09032E793A31}" dt="2019-02-10T16:14:06.338" v="101" actId="478"/>
          <ac:spMkLst>
            <pc:docMk/>
            <pc:sldMk cId="3332206311" sldId="552"/>
            <ac:spMk id="25" creationId="{00000000-0000-0000-0000-000000000000}"/>
          </ac:spMkLst>
        </pc:spChg>
      </pc:sldChg>
      <pc:sldChg chg="delSp modSp">
        <pc:chgData name="Andrey Potapov" userId="10ffae6e-656f-4a8a-9117-a53fb250c25f" providerId="ADAL" clId="{25FCBABD-5785-4A33-A9E7-09032E793A31}" dt="2019-02-10T16:13:58.943" v="100" actId="478"/>
        <pc:sldMkLst>
          <pc:docMk/>
          <pc:sldMk cId="100998787" sldId="553"/>
        </pc:sldMkLst>
        <pc:spChg chg="mod">
          <ac:chgData name="Andrey Potapov" userId="10ffae6e-656f-4a8a-9117-a53fb250c25f" providerId="ADAL" clId="{25FCBABD-5785-4A33-A9E7-09032E793A31}" dt="2019-02-10T16:13:39.460" v="93"/>
          <ac:spMkLst>
            <pc:docMk/>
            <pc:sldMk cId="100998787" sldId="553"/>
            <ac:spMk id="13" creationId="{00000000-0000-0000-0000-000000000000}"/>
          </ac:spMkLst>
        </pc:spChg>
        <pc:spChg chg="del">
          <ac:chgData name="Andrey Potapov" userId="10ffae6e-656f-4a8a-9117-a53fb250c25f" providerId="ADAL" clId="{25FCBABD-5785-4A33-A9E7-09032E793A31}" dt="2019-02-10T16:13:58.943" v="100" actId="478"/>
          <ac:spMkLst>
            <pc:docMk/>
            <pc:sldMk cId="100998787" sldId="553"/>
            <ac:spMk id="25" creationId="{00000000-0000-0000-0000-000000000000}"/>
          </ac:spMkLst>
        </pc:spChg>
      </pc:sldChg>
      <pc:sldChg chg="delSp modSp">
        <pc:chgData name="Andrey Potapov" userId="10ffae6e-656f-4a8a-9117-a53fb250c25f" providerId="ADAL" clId="{25FCBABD-5785-4A33-A9E7-09032E793A31}" dt="2019-02-10T16:13:55.373" v="99" actId="478"/>
        <pc:sldMkLst>
          <pc:docMk/>
          <pc:sldMk cId="373257751" sldId="554"/>
        </pc:sldMkLst>
        <pc:spChg chg="mod">
          <ac:chgData name="Andrey Potapov" userId="10ffae6e-656f-4a8a-9117-a53fb250c25f" providerId="ADAL" clId="{25FCBABD-5785-4A33-A9E7-09032E793A31}" dt="2019-02-10T16:13:45.002" v="97" actId="27636"/>
          <ac:spMkLst>
            <pc:docMk/>
            <pc:sldMk cId="373257751" sldId="554"/>
            <ac:spMk id="13" creationId="{00000000-0000-0000-0000-000000000000}"/>
          </ac:spMkLst>
        </pc:spChg>
        <pc:spChg chg="del">
          <ac:chgData name="Andrey Potapov" userId="10ffae6e-656f-4a8a-9117-a53fb250c25f" providerId="ADAL" clId="{25FCBABD-5785-4A33-A9E7-09032E793A31}" dt="2019-02-10T16:13:55.373" v="99" actId="478"/>
          <ac:spMkLst>
            <pc:docMk/>
            <pc:sldMk cId="373257751" sldId="554"/>
            <ac:spMk id="25" creationId="{00000000-0000-0000-0000-000000000000}"/>
          </ac:spMkLst>
        </pc:spChg>
      </pc:sldChg>
      <pc:sldChg chg="delSp">
        <pc:chgData name="Andrey Potapov" userId="10ffae6e-656f-4a8a-9117-a53fb250c25f" providerId="ADAL" clId="{25FCBABD-5785-4A33-A9E7-09032E793A31}" dt="2019-02-10T16:14:47.146" v="111" actId="478"/>
        <pc:sldMkLst>
          <pc:docMk/>
          <pc:sldMk cId="2679859917" sldId="558"/>
        </pc:sldMkLst>
        <pc:spChg chg="del">
          <ac:chgData name="Andrey Potapov" userId="10ffae6e-656f-4a8a-9117-a53fb250c25f" providerId="ADAL" clId="{25FCBABD-5785-4A33-A9E7-09032E793A31}" dt="2019-02-10T16:14:47.146" v="111" actId="478"/>
          <ac:spMkLst>
            <pc:docMk/>
            <pc:sldMk cId="2679859917" sldId="558"/>
            <ac:spMk id="25" creationId="{00000000-0000-0000-0000-000000000000}"/>
          </ac:spMkLst>
        </pc:spChg>
      </pc:sldChg>
      <pc:sldChg chg="modSp">
        <pc:chgData name="Andrey Potapov" userId="10ffae6e-656f-4a8a-9117-a53fb250c25f" providerId="ADAL" clId="{25FCBABD-5785-4A33-A9E7-09032E793A31}" dt="2019-02-10T16:13:30.983" v="91"/>
        <pc:sldMkLst>
          <pc:docMk/>
          <pc:sldMk cId="2807752211" sldId="559"/>
        </pc:sldMkLst>
        <pc:spChg chg="mod">
          <ac:chgData name="Andrey Potapov" userId="10ffae6e-656f-4a8a-9117-a53fb250c25f" providerId="ADAL" clId="{25FCBABD-5785-4A33-A9E7-09032E793A31}" dt="2019-02-10T16:13:30.983" v="91"/>
          <ac:spMkLst>
            <pc:docMk/>
            <pc:sldMk cId="2807752211" sldId="559"/>
            <ac:spMk id="13" creationId="{00000000-0000-0000-0000-000000000000}"/>
          </ac:spMkLst>
        </pc:spChg>
      </pc:sldChg>
      <pc:sldChg chg="del">
        <pc:chgData name="Andrey Potapov" userId="10ffae6e-656f-4a8a-9117-a53fb250c25f" providerId="ADAL" clId="{25FCBABD-5785-4A33-A9E7-09032E793A31}" dt="2019-02-10T16:06:34.627" v="50" actId="2696"/>
        <pc:sldMkLst>
          <pc:docMk/>
          <pc:sldMk cId="3884538991" sldId="560"/>
        </pc:sldMkLst>
      </pc:sldChg>
      <pc:sldChg chg="add del">
        <pc:chgData name="Andrey Potapov" userId="10ffae6e-656f-4a8a-9117-a53fb250c25f" providerId="ADAL" clId="{25FCBABD-5785-4A33-A9E7-09032E793A31}" dt="2019-02-10T16:05:34.906" v="40" actId="2696"/>
        <pc:sldMkLst>
          <pc:docMk/>
          <pc:sldMk cId="1707265406" sldId="561"/>
        </pc:sldMkLst>
      </pc:sldChg>
      <pc:sldChg chg="addSp modSp add">
        <pc:chgData name="Andrey Potapov" userId="10ffae6e-656f-4a8a-9117-a53fb250c25f" providerId="ADAL" clId="{25FCBABD-5785-4A33-A9E7-09032E793A31}" dt="2019-02-10T16:09:26.268" v="67" actId="1076"/>
        <pc:sldMkLst>
          <pc:docMk/>
          <pc:sldMk cId="3618546601" sldId="561"/>
        </pc:sldMkLst>
        <pc:spChg chg="add mod">
          <ac:chgData name="Andrey Potapov" userId="10ffae6e-656f-4a8a-9117-a53fb250c25f" providerId="ADAL" clId="{25FCBABD-5785-4A33-A9E7-09032E793A31}" dt="2019-02-10T16:09:26.268" v="67" actId="1076"/>
          <ac:spMkLst>
            <pc:docMk/>
            <pc:sldMk cId="3618546601" sldId="561"/>
            <ac:spMk id="4" creationId="{99FEE184-399E-423B-BEB8-A17C8F85016A}"/>
          </ac:spMkLst>
        </pc:spChg>
      </pc:sldChg>
      <pc:sldChg chg="add">
        <pc:chgData name="Andrey Potapov" userId="10ffae6e-656f-4a8a-9117-a53fb250c25f" providerId="ADAL" clId="{25FCBABD-5785-4A33-A9E7-09032E793A31}" dt="2019-02-10T16:06:16.414" v="41"/>
        <pc:sldMkLst>
          <pc:docMk/>
          <pc:sldMk cId="138703428" sldId="562"/>
        </pc:sldMkLst>
      </pc:sldChg>
      <pc:sldChg chg="add">
        <pc:chgData name="Andrey Potapov" userId="10ffae6e-656f-4a8a-9117-a53fb250c25f" providerId="ADAL" clId="{25FCBABD-5785-4A33-A9E7-09032E793A31}" dt="2019-02-10T16:06:16.414" v="41"/>
        <pc:sldMkLst>
          <pc:docMk/>
          <pc:sldMk cId="2731331540" sldId="563"/>
        </pc:sldMkLst>
      </pc:sldChg>
      <pc:sldChg chg="add">
        <pc:chgData name="Andrey Potapov" userId="10ffae6e-656f-4a8a-9117-a53fb250c25f" providerId="ADAL" clId="{25FCBABD-5785-4A33-A9E7-09032E793A31}" dt="2019-02-10T16:06:16.414" v="41"/>
        <pc:sldMkLst>
          <pc:docMk/>
          <pc:sldMk cId="486349220" sldId="564"/>
        </pc:sldMkLst>
      </pc:sldChg>
      <pc:sldChg chg="add">
        <pc:chgData name="Andrey Potapov" userId="10ffae6e-656f-4a8a-9117-a53fb250c25f" providerId="ADAL" clId="{25FCBABD-5785-4A33-A9E7-09032E793A31}" dt="2019-02-10T16:06:16.414" v="41"/>
        <pc:sldMkLst>
          <pc:docMk/>
          <pc:sldMk cId="3457426463" sldId="565"/>
        </pc:sldMkLst>
      </pc:sldChg>
      <pc:sldChg chg="add">
        <pc:chgData name="Andrey Potapov" userId="10ffae6e-656f-4a8a-9117-a53fb250c25f" providerId="ADAL" clId="{25FCBABD-5785-4A33-A9E7-09032E793A31}" dt="2019-02-10T16:06:16.414" v="41"/>
        <pc:sldMkLst>
          <pc:docMk/>
          <pc:sldMk cId="2058125346" sldId="566"/>
        </pc:sldMkLst>
      </pc:sldChg>
      <pc:sldChg chg="addSp delSp add">
        <pc:chgData name="Andrey Potapov" userId="10ffae6e-656f-4a8a-9117-a53fb250c25f" providerId="ADAL" clId="{25FCBABD-5785-4A33-A9E7-09032E793A31}" dt="2019-02-10T16:15:20.628" v="119" actId="478"/>
        <pc:sldMkLst>
          <pc:docMk/>
          <pc:sldMk cId="102501556" sldId="567"/>
        </pc:sldMkLst>
        <pc:spChg chg="add del">
          <ac:chgData name="Andrey Potapov" userId="10ffae6e-656f-4a8a-9117-a53fb250c25f" providerId="ADAL" clId="{25FCBABD-5785-4A33-A9E7-09032E793A31}" dt="2019-02-10T16:15:20.628" v="119" actId="478"/>
          <ac:spMkLst>
            <pc:docMk/>
            <pc:sldMk cId="102501556" sldId="567"/>
            <ac:spMk id="25" creationId="{00000000-0000-0000-0000-000000000000}"/>
          </ac:spMkLst>
        </pc:spChg>
      </pc:sldChg>
      <pc:sldChg chg="addSp delSp add">
        <pc:chgData name="Andrey Potapov" userId="10ffae6e-656f-4a8a-9117-a53fb250c25f" providerId="ADAL" clId="{25FCBABD-5785-4A33-A9E7-09032E793A31}" dt="2019-02-10T16:15:21.599" v="120" actId="478"/>
        <pc:sldMkLst>
          <pc:docMk/>
          <pc:sldMk cId="940801216" sldId="568"/>
        </pc:sldMkLst>
        <pc:spChg chg="add del">
          <ac:chgData name="Andrey Potapov" userId="10ffae6e-656f-4a8a-9117-a53fb250c25f" providerId="ADAL" clId="{25FCBABD-5785-4A33-A9E7-09032E793A31}" dt="2019-02-10T16:15:21.599" v="120" actId="478"/>
          <ac:spMkLst>
            <pc:docMk/>
            <pc:sldMk cId="940801216" sldId="568"/>
            <ac:spMk id="25" creationId="{00000000-0000-0000-0000-000000000000}"/>
          </ac:spMkLst>
        </pc:spChg>
      </pc:sldChg>
      <pc:sldChg chg="delSp add">
        <pc:chgData name="Andrey Potapov" userId="10ffae6e-656f-4a8a-9117-a53fb250c25f" providerId="ADAL" clId="{25FCBABD-5785-4A33-A9E7-09032E793A31}" dt="2019-02-10T16:15:10.558" v="116" actId="478"/>
        <pc:sldMkLst>
          <pc:docMk/>
          <pc:sldMk cId="845077715" sldId="569"/>
        </pc:sldMkLst>
        <pc:spChg chg="del">
          <ac:chgData name="Andrey Potapov" userId="10ffae6e-656f-4a8a-9117-a53fb250c25f" providerId="ADAL" clId="{25FCBABD-5785-4A33-A9E7-09032E793A31}" dt="2019-02-10T16:15:10.558" v="116" actId="478"/>
          <ac:spMkLst>
            <pc:docMk/>
            <pc:sldMk cId="845077715" sldId="569"/>
            <ac:spMk id="25" creationId="{00000000-0000-0000-0000-000000000000}"/>
          </ac:spMkLst>
        </pc:spChg>
      </pc:sldChg>
      <pc:sldChg chg="add">
        <pc:chgData name="Andrey Potapov" userId="10ffae6e-656f-4a8a-9117-a53fb250c25f" providerId="ADAL" clId="{25FCBABD-5785-4A33-A9E7-09032E793A31}" dt="2019-02-10T16:06:16.414" v="41"/>
        <pc:sldMkLst>
          <pc:docMk/>
          <pc:sldMk cId="1210139453" sldId="570"/>
        </pc:sldMkLst>
      </pc:sldChg>
      <pc:sldChg chg="addSp delSp modSp add">
        <pc:chgData name="Andrey Potapov" userId="10ffae6e-656f-4a8a-9117-a53fb250c25f" providerId="ADAL" clId="{25FCBABD-5785-4A33-A9E7-09032E793A31}" dt="2019-02-10T16:15:02.099" v="115" actId="478"/>
        <pc:sldMkLst>
          <pc:docMk/>
          <pc:sldMk cId="1965396571" sldId="571"/>
        </pc:sldMkLst>
        <pc:spChg chg="add mod">
          <ac:chgData name="Andrey Potapov" userId="10ffae6e-656f-4a8a-9117-a53fb250c25f" providerId="ADAL" clId="{25FCBABD-5785-4A33-A9E7-09032E793A31}" dt="2019-02-10T16:09:37.124" v="69" actId="1076"/>
          <ac:spMkLst>
            <pc:docMk/>
            <pc:sldMk cId="1965396571" sldId="571"/>
            <ac:spMk id="4" creationId="{5F146FC7-891D-44A6-8992-AACA59012264}"/>
          </ac:spMkLst>
        </pc:spChg>
        <pc:spChg chg="mod">
          <ac:chgData name="Andrey Potapov" userId="10ffae6e-656f-4a8a-9117-a53fb250c25f" providerId="ADAL" clId="{25FCBABD-5785-4A33-A9E7-09032E793A31}" dt="2019-02-10T16:07:08.198" v="53"/>
          <ac:spMkLst>
            <pc:docMk/>
            <pc:sldMk cId="1965396571" sldId="571"/>
            <ac:spMk id="13" creationId="{00000000-0000-0000-0000-000000000000}"/>
          </ac:spMkLst>
        </pc:spChg>
        <pc:spChg chg="del mod">
          <ac:chgData name="Andrey Potapov" userId="10ffae6e-656f-4a8a-9117-a53fb250c25f" providerId="ADAL" clId="{25FCBABD-5785-4A33-A9E7-09032E793A31}" dt="2019-02-10T16:15:02.099" v="115" actId="478"/>
          <ac:spMkLst>
            <pc:docMk/>
            <pc:sldMk cId="1965396571" sldId="571"/>
            <ac:spMk id="25" creationId="{00000000-0000-0000-0000-000000000000}"/>
          </ac:spMkLst>
        </pc:spChg>
      </pc:sldChg>
      <pc:sldChg chg="addSp delSp modSp add">
        <pc:chgData name="Andrey Potapov" userId="10ffae6e-656f-4a8a-9117-a53fb250c25f" providerId="ADAL" clId="{25FCBABD-5785-4A33-A9E7-09032E793A31}" dt="2019-02-10T16:14:53.959" v="114" actId="478"/>
        <pc:sldMkLst>
          <pc:docMk/>
          <pc:sldMk cId="2912638631" sldId="572"/>
        </pc:sldMkLst>
        <pc:spChg chg="add mod">
          <ac:chgData name="Andrey Potapov" userId="10ffae6e-656f-4a8a-9117-a53fb250c25f" providerId="ADAL" clId="{25FCBABD-5785-4A33-A9E7-09032E793A31}" dt="2019-02-10T16:09:49.004" v="71" actId="1076"/>
          <ac:spMkLst>
            <pc:docMk/>
            <pc:sldMk cId="2912638631" sldId="572"/>
            <ac:spMk id="4" creationId="{29706418-830B-4449-9F31-B965BC85A79E}"/>
          </ac:spMkLst>
        </pc:spChg>
        <pc:spChg chg="mod">
          <ac:chgData name="Andrey Potapov" userId="10ffae6e-656f-4a8a-9117-a53fb250c25f" providerId="ADAL" clId="{25FCBABD-5785-4A33-A9E7-09032E793A31}" dt="2019-02-10T16:07:39.116" v="56"/>
          <ac:spMkLst>
            <pc:docMk/>
            <pc:sldMk cId="2912638631" sldId="572"/>
            <ac:spMk id="13" creationId="{00000000-0000-0000-0000-000000000000}"/>
          </ac:spMkLst>
        </pc:spChg>
        <pc:spChg chg="del mod">
          <ac:chgData name="Andrey Potapov" userId="10ffae6e-656f-4a8a-9117-a53fb250c25f" providerId="ADAL" clId="{25FCBABD-5785-4A33-A9E7-09032E793A31}" dt="2019-02-10T16:14:53.959" v="114" actId="478"/>
          <ac:spMkLst>
            <pc:docMk/>
            <pc:sldMk cId="2912638631" sldId="572"/>
            <ac:spMk id="25" creationId="{00000000-0000-0000-0000-000000000000}"/>
          </ac:spMkLst>
        </pc:spChg>
      </pc:sldChg>
      <pc:sldChg chg="addSp delSp modSp add">
        <pc:chgData name="Andrey Potapov" userId="10ffae6e-656f-4a8a-9117-a53fb250c25f" providerId="ADAL" clId="{25FCBABD-5785-4A33-A9E7-09032E793A31}" dt="2019-02-10T16:14:40.767" v="109" actId="478"/>
        <pc:sldMkLst>
          <pc:docMk/>
          <pc:sldMk cId="2820961222" sldId="573"/>
        </pc:sldMkLst>
        <pc:spChg chg="add del">
          <ac:chgData name="Andrey Potapov" userId="10ffae6e-656f-4a8a-9117-a53fb250c25f" providerId="ADAL" clId="{25FCBABD-5785-4A33-A9E7-09032E793A31}" dt="2019-02-10T16:10:12.632" v="73"/>
          <ac:spMkLst>
            <pc:docMk/>
            <pc:sldMk cId="2820961222" sldId="573"/>
            <ac:spMk id="2" creationId="{0F37705F-9A92-4499-B216-9B8ED92BC442}"/>
          </ac:spMkLst>
        </pc:spChg>
        <pc:spChg chg="add">
          <ac:chgData name="Andrey Potapov" userId="10ffae6e-656f-4a8a-9117-a53fb250c25f" providerId="ADAL" clId="{25FCBABD-5785-4A33-A9E7-09032E793A31}" dt="2019-02-10T16:10:23.927" v="76"/>
          <ac:spMkLst>
            <pc:docMk/>
            <pc:sldMk cId="2820961222" sldId="573"/>
            <ac:spMk id="5" creationId="{65E261E0-9D26-4723-9C83-F1528D6CB8C7}"/>
          </ac:spMkLst>
        </pc:spChg>
        <pc:spChg chg="mod">
          <ac:chgData name="Andrey Potapov" userId="10ffae6e-656f-4a8a-9117-a53fb250c25f" providerId="ADAL" clId="{25FCBABD-5785-4A33-A9E7-09032E793A31}" dt="2019-02-10T16:10:17.749" v="74"/>
          <ac:spMkLst>
            <pc:docMk/>
            <pc:sldMk cId="2820961222" sldId="573"/>
            <ac:spMk id="13" creationId="{00000000-0000-0000-0000-000000000000}"/>
          </ac:spMkLst>
        </pc:spChg>
        <pc:spChg chg="del mod">
          <ac:chgData name="Andrey Potapov" userId="10ffae6e-656f-4a8a-9117-a53fb250c25f" providerId="ADAL" clId="{25FCBABD-5785-4A33-A9E7-09032E793A31}" dt="2019-02-10T16:14:40.767" v="109" actId="478"/>
          <ac:spMkLst>
            <pc:docMk/>
            <pc:sldMk cId="2820961222" sldId="573"/>
            <ac:spMk id="25" creationId="{00000000-0000-0000-0000-000000000000}"/>
          </ac:spMkLst>
        </pc:spChg>
      </pc:sldChg>
      <pc:sldChg chg="modSp add">
        <pc:chgData name="Andrey Potapov" userId="10ffae6e-656f-4a8a-9117-a53fb250c25f" providerId="ADAL" clId="{25FCBABD-5785-4A33-A9E7-09032E793A31}" dt="2019-02-10T16:11:01.055" v="79"/>
        <pc:sldMkLst>
          <pc:docMk/>
          <pc:sldMk cId="928447537" sldId="574"/>
        </pc:sldMkLst>
        <pc:spChg chg="mod">
          <ac:chgData name="Andrey Potapov" userId="10ffae6e-656f-4a8a-9117-a53fb250c25f" providerId="ADAL" clId="{25FCBABD-5785-4A33-A9E7-09032E793A31}" dt="2019-02-10T16:10:59.455" v="78"/>
          <ac:spMkLst>
            <pc:docMk/>
            <pc:sldMk cId="928447537" sldId="574"/>
            <ac:spMk id="13" creationId="{00000000-0000-0000-0000-000000000000}"/>
          </ac:spMkLst>
        </pc:spChg>
        <pc:spChg chg="mod">
          <ac:chgData name="Andrey Potapov" userId="10ffae6e-656f-4a8a-9117-a53fb250c25f" providerId="ADAL" clId="{25FCBABD-5785-4A33-A9E7-09032E793A31}" dt="2019-02-10T16:11:01.055" v="79"/>
          <ac:spMkLst>
            <pc:docMk/>
            <pc:sldMk cId="928447537" sldId="574"/>
            <ac:spMk id="25" creationId="{00000000-0000-0000-0000-000000000000}"/>
          </ac:spMkLst>
        </pc:spChg>
      </pc:sldChg>
      <pc:sldChg chg="delSp add del">
        <pc:chgData name="Andrey Potapov" userId="10ffae6e-656f-4a8a-9117-a53fb250c25f" providerId="ADAL" clId="{25FCBABD-5785-4A33-A9E7-09032E793A31}" dt="2019-02-10T16:14:30.562" v="106" actId="2696"/>
        <pc:sldMkLst>
          <pc:docMk/>
          <pc:sldMk cId="2078382909" sldId="575"/>
        </pc:sldMkLst>
        <pc:spChg chg="del">
          <ac:chgData name="Andrey Potapov" userId="10ffae6e-656f-4a8a-9117-a53fb250c25f" providerId="ADAL" clId="{25FCBABD-5785-4A33-A9E7-09032E793A31}" dt="2019-02-10T16:14:25.285" v="105" actId="478"/>
          <ac:spMkLst>
            <pc:docMk/>
            <pc:sldMk cId="2078382909" sldId="575"/>
            <ac:spMk id="25" creationId="{00000000-0000-0000-0000-000000000000}"/>
          </ac:spMkLst>
        </pc:spChg>
      </pc:sldChg>
      <pc:sldChg chg="delSp modSp add">
        <pc:chgData name="Andrey Potapov" userId="10ffae6e-656f-4a8a-9117-a53fb250c25f" providerId="ADAL" clId="{25FCBABD-5785-4A33-A9E7-09032E793A31}" dt="2019-02-10T16:14:22.450" v="104" actId="478"/>
        <pc:sldMkLst>
          <pc:docMk/>
          <pc:sldMk cId="2752459996" sldId="576"/>
        </pc:sldMkLst>
        <pc:spChg chg="del">
          <ac:chgData name="Andrey Potapov" userId="10ffae6e-656f-4a8a-9117-a53fb250c25f" providerId="ADAL" clId="{25FCBABD-5785-4A33-A9E7-09032E793A31}" dt="2019-02-10T16:11:09.719" v="82" actId="478"/>
          <ac:spMkLst>
            <pc:docMk/>
            <pc:sldMk cId="2752459996" sldId="576"/>
            <ac:spMk id="5" creationId="{65E261E0-9D26-4723-9C83-F1528D6CB8C7}"/>
          </ac:spMkLst>
        </pc:spChg>
        <pc:spChg chg="mod">
          <ac:chgData name="Andrey Potapov" userId="10ffae6e-656f-4a8a-9117-a53fb250c25f" providerId="ADAL" clId="{25FCBABD-5785-4A33-A9E7-09032E793A31}" dt="2019-02-10T16:12:56.919" v="83"/>
          <ac:spMkLst>
            <pc:docMk/>
            <pc:sldMk cId="2752459996" sldId="576"/>
            <ac:spMk id="13" creationId="{00000000-0000-0000-0000-000000000000}"/>
          </ac:spMkLst>
        </pc:spChg>
        <pc:spChg chg="del">
          <ac:chgData name="Andrey Potapov" userId="10ffae6e-656f-4a8a-9117-a53fb250c25f" providerId="ADAL" clId="{25FCBABD-5785-4A33-A9E7-09032E793A31}" dt="2019-02-10T16:14:22.450" v="104" actId="478"/>
          <ac:spMkLst>
            <pc:docMk/>
            <pc:sldMk cId="2752459996" sldId="576"/>
            <ac:spMk id="25" creationId="{00000000-0000-0000-0000-000000000000}"/>
          </ac:spMkLst>
        </pc:spChg>
      </pc:sldChg>
      <pc:sldChg chg="delSp modSp add ord">
        <pc:chgData name="Andrey Potapov" userId="10ffae6e-656f-4a8a-9117-a53fb250c25f" providerId="ADAL" clId="{25FCBABD-5785-4A33-A9E7-09032E793A31}" dt="2019-02-10T16:14:19.276" v="103" actId="478"/>
        <pc:sldMkLst>
          <pc:docMk/>
          <pc:sldMk cId="2094965628" sldId="577"/>
        </pc:sldMkLst>
        <pc:spChg chg="mod">
          <ac:chgData name="Andrey Potapov" userId="10ffae6e-656f-4a8a-9117-a53fb250c25f" providerId="ADAL" clId="{25FCBABD-5785-4A33-A9E7-09032E793A31}" dt="2019-02-10T16:13:10.656" v="86"/>
          <ac:spMkLst>
            <pc:docMk/>
            <pc:sldMk cId="2094965628" sldId="577"/>
            <ac:spMk id="13" creationId="{00000000-0000-0000-0000-000000000000}"/>
          </ac:spMkLst>
        </pc:spChg>
        <pc:spChg chg="del mod">
          <ac:chgData name="Andrey Potapov" userId="10ffae6e-656f-4a8a-9117-a53fb250c25f" providerId="ADAL" clId="{25FCBABD-5785-4A33-A9E7-09032E793A31}" dt="2019-02-10T16:14:19.276" v="103" actId="478"/>
          <ac:spMkLst>
            <pc:docMk/>
            <pc:sldMk cId="2094965628" sldId="577"/>
            <ac:spMk id="25" creationId="{00000000-0000-0000-0000-000000000000}"/>
          </ac:spMkLst>
        </pc:spChg>
      </pc:sldChg>
    </pc:docChg>
  </pc:docChgLst>
  <pc:docChgLst>
    <pc:chgData name="Andrey Potapov" userId="10ffae6e-656f-4a8a-9117-a53fb250c25f" providerId="ADAL" clId="{7F595614-56E2-46EB-9B36-2E96A0ABA574}"/>
    <pc:docChg chg="addSld delSld modSld">
      <pc:chgData name="Andrey Potapov" userId="10ffae6e-656f-4a8a-9117-a53fb250c25f" providerId="ADAL" clId="{7F595614-56E2-46EB-9B36-2E96A0ABA574}" dt="2019-02-07T09:46:44.932" v="7"/>
      <pc:docMkLst>
        <pc:docMk/>
      </pc:docMkLst>
      <pc:sldChg chg="modSp add">
        <pc:chgData name="Andrey Potapov" userId="10ffae6e-656f-4a8a-9117-a53fb250c25f" providerId="ADAL" clId="{7F595614-56E2-46EB-9B36-2E96A0ABA574}" dt="2019-02-07T09:46:26.603" v="6" actId="20577"/>
        <pc:sldMkLst>
          <pc:docMk/>
          <pc:sldMk cId="4274838601" sldId="451"/>
        </pc:sldMkLst>
        <pc:spChg chg="mod">
          <ac:chgData name="Andrey Potapov" userId="10ffae6e-656f-4a8a-9117-a53fb250c25f" providerId="ADAL" clId="{7F595614-56E2-46EB-9B36-2E96A0ABA574}" dt="2019-02-07T09:46:23.082" v="4" actId="20577"/>
          <ac:spMkLst>
            <pc:docMk/>
            <pc:sldMk cId="4274838601" sldId="451"/>
            <ac:spMk id="14" creationId="{00000000-0000-0000-0000-000000000000}"/>
          </ac:spMkLst>
        </pc:spChg>
        <pc:spChg chg="mod">
          <ac:chgData name="Andrey Potapov" userId="10ffae6e-656f-4a8a-9117-a53fb250c25f" providerId="ADAL" clId="{7F595614-56E2-46EB-9B36-2E96A0ABA574}" dt="2019-02-07T09:46:26.603" v="6" actId="20577"/>
          <ac:spMkLst>
            <pc:docMk/>
            <pc:sldMk cId="4274838601" sldId="451"/>
            <ac:spMk id="1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186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52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08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64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8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10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7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56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13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63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39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53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if what’s supposed to be a scalar subquery returns in practice more than one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value, the code fails at run time. If the scalar subquery returns an empty set, it is converted to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NULL.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38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89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44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42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3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04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4797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246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1533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97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358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70925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714494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593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05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048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514756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397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1152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30693061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83439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02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17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998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52332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64228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14910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79704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422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655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96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MSBI LAB</a:t>
            </a:r>
            <a:br>
              <a:rPr lang="en-US" dirty="0"/>
            </a:br>
            <a:r>
              <a:rPr lang="en-US" dirty="0"/>
              <a:t>S21.E04-SQL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December 24, 2020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solidFill>
            <a:schemeClr val="bg1"/>
          </a:solidFill>
        </p:spPr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0FDABD4-2DCD-4020-A56B-71BE047EE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4153" y="1125140"/>
            <a:ext cx="3405340" cy="289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23815" y="1649834"/>
            <a:ext cx="4101955" cy="3048546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i="1" dirty="0"/>
              <a:t>Table expressions </a:t>
            </a:r>
            <a:r>
              <a:rPr lang="en-US" dirty="0"/>
              <a:t>are named queries.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Derived tables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Common table expressions (CTEs)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Views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Inline table-valued 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3C6F50-CDFD-421F-B160-FF83BA9B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Using Subqueries and Table Expressions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FC1D7A-76FA-48D3-92B1-6ACB4BD7E8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Table Expressions</a:t>
            </a:r>
            <a:endParaRPr lang="en-US" b="1" dirty="0">
              <a:latin typeface="Segoe-Bold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AAE60-E2DE-4A16-AF98-FFB87F944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6349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34" y="1401259"/>
            <a:ext cx="7686675" cy="245745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1CBA290-401B-47E7-AFAF-F5443D05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Using Subqueries and Table Expressions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5462B16-C006-4044-BCB1-6615DC1452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Derived Tables</a:t>
            </a:r>
            <a:endParaRPr lang="en-US" b="1" dirty="0">
              <a:latin typeface="Segoe-Bold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B4B600A-5C6D-4930-B19B-61F38FE8E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7426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47" y="1806697"/>
            <a:ext cx="2864221" cy="16743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024" y="1909061"/>
            <a:ext cx="1957279" cy="146962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1CBA290-401B-47E7-AFAF-F5443D05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Using Subqueries and Table Expressions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5462B16-C006-4044-BCB1-6615DC1452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Derived Tables</a:t>
            </a:r>
            <a:endParaRPr lang="en-US" b="1" dirty="0">
              <a:latin typeface="Segoe-Bold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A0048-8F0E-4D45-A311-96E27E0C8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211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i="1"/>
              <a:t>common table expression (CTE)</a:t>
            </a:r>
            <a:endParaRPr lang="en-US" sz="13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06" y="1950973"/>
            <a:ext cx="1600200" cy="1552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807" y="1837897"/>
            <a:ext cx="6257925" cy="276225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41E5EC7-9F51-4749-807F-FE80B894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Using Subqueries and Table Expressions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CAD2CF-4988-437F-9B78-6486B0D86D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CTE</a:t>
            </a:r>
            <a:endParaRPr lang="en-US" b="1" dirty="0">
              <a:latin typeface="Segoe-Bold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6C761-6618-43A8-AF89-018FB84FE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125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i="1"/>
              <a:t>common table expression (CTE)</a:t>
            </a:r>
            <a:r>
              <a:rPr lang="en-US" sz="1400"/>
              <a:t> recursive form</a:t>
            </a:r>
            <a:endParaRPr lang="en-US" sz="1400" i="1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860" y="1756881"/>
            <a:ext cx="5946669" cy="259187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258E256-450A-4D33-84F6-4CDCF30C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Using Subqueries and Table Expressions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2A856C-A961-4861-ABC0-D9A06B8368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CTE recursive form</a:t>
            </a:r>
            <a:endParaRPr lang="en-US" b="1" dirty="0">
              <a:latin typeface="Segoe-Bold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AFD348-B6D1-4AC4-88FF-EEDAE3897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01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Using Subqueries and Table Expressions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E8BDB3-782E-4F51-B20E-E44B47C08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562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C6C0-ACAB-4605-8C34-3FDD7591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Using APPLY Operator</a:t>
            </a:r>
          </a:p>
        </p:txBody>
      </p:sp>
    </p:spTree>
    <p:extLst>
      <p:ext uri="{BB962C8B-B14F-4D97-AF65-F5344CB8AC3E}">
        <p14:creationId xmlns:p14="http://schemas.microsoft.com/office/powerpoint/2010/main" val="476655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CROSS APPLY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OUTER APPLY</a:t>
            </a:r>
            <a:endParaRPr lang="en-US" sz="1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736646"/>
            <a:ext cx="2692400" cy="40480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462" y="765722"/>
            <a:ext cx="2600141" cy="399732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9BA768E-E1CB-491C-9AFC-FDCFB93F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Using APPLY Operator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ED95294-CE70-4C63-9E64-56A393FCC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139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Using APPLY Operator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A59053-BEBD-4412-955E-30A23967B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5655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C6C0-ACAB-4605-8C34-3FDD7591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198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PREVIOUS PART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Choosing a Data Type for Keys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97608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CASE Expression and Related Functions</a:t>
            </a:r>
            <a:endParaRPr lang="en-US" b="1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302725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Filtering and Sorting Data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71" y="2907842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Combining Sets (JOINS)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42F2B2B-0809-4206-AA76-64C2EF29833B}"/>
              </a:ext>
            </a:extLst>
          </p:cNvPr>
          <p:cNvSpPr txBox="1">
            <a:spLocks/>
          </p:cNvSpPr>
          <p:nvPr/>
        </p:nvSpPr>
        <p:spPr>
          <a:xfrm>
            <a:off x="357188" y="351337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289087F8-ACFF-4DCF-8E4B-7C60C65AF783}"/>
              </a:ext>
            </a:extLst>
          </p:cNvPr>
          <p:cNvSpPr txBox="1">
            <a:spLocks/>
          </p:cNvSpPr>
          <p:nvPr/>
        </p:nvSpPr>
        <p:spPr>
          <a:xfrm>
            <a:off x="710971" y="3512135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Working with Git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8AA8C590-99B3-47E3-82C7-5A5BA95353EC}"/>
              </a:ext>
            </a:extLst>
          </p:cNvPr>
          <p:cNvSpPr txBox="1">
            <a:spLocks/>
          </p:cNvSpPr>
          <p:nvPr/>
        </p:nvSpPr>
        <p:spPr>
          <a:xfrm>
            <a:off x="357188" y="4116428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7CA06F-4720-4EA5-A451-A790FA226A7F}"/>
              </a:ext>
            </a:extLst>
          </p:cNvPr>
          <p:cNvSpPr txBox="1">
            <a:spLocks/>
          </p:cNvSpPr>
          <p:nvPr/>
        </p:nvSpPr>
        <p:spPr>
          <a:xfrm>
            <a:off x="710971" y="4115192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Design for OLTP Database (Web Store)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B98D601-5164-45CF-A987-3CC418CD0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8046" y="1200150"/>
            <a:ext cx="322876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10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oftwaretestingclass.com/wp-content/uploads/2013/06/sql_group_by_with_aggregate_functi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532" y="878129"/>
            <a:ext cx="5617968" cy="380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wn Arrow 1"/>
          <p:cNvSpPr/>
          <p:nvPr/>
        </p:nvSpPr>
        <p:spPr>
          <a:xfrm>
            <a:off x="2155371" y="1387929"/>
            <a:ext cx="424543" cy="305344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73484" y="1101492"/>
            <a:ext cx="2674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"/>
              </a:rPr>
              <a:t>SUM, COUNT, AVG, MIN, MAX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38A8816-FDFD-4B5B-9DFF-822D6E33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61CDAC2-D5AC-4B62-9460-3B88DE941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5308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7402" y="4506294"/>
            <a:ext cx="6495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https://docs.microsoft.com/en-us/sql/t-sql/functions/aggregate-functions-transact-sql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442" y="1250950"/>
            <a:ext cx="3163270" cy="314299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060743B6-4D31-4284-A39B-96EC2AB1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6236E0-A929-461A-9A1C-E98FFCCE82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A9197A2-188F-4121-BB22-EB2F833F0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859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DAEA36-B0CA-4C9F-85C7-B6C5727C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35128B4-9587-46AC-8D17-FBC3FCE905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26984" y="1667726"/>
            <a:ext cx="5277895" cy="2298701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shippeddate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shippedyear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numorders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shippeddate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549189-8D80-41E5-9804-B9C62C1175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SINGLE Grouping Sets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D6705-34E6-4D67-B7F6-39C2B660A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5773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DAEA36-B0CA-4C9F-85C7-B6C5727C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8B2133-DE96-404A-B315-1999EE9008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2896" y="1697464"/>
            <a:ext cx="7218207" cy="2354146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shippeddate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shipyear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numorders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GROUPING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shippeddate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shippeddate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549189-8D80-41E5-9804-B9C62C1175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Multiple Grouping 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2BEFC-1ED6-453F-8536-769B7CD79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986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CC746A-5D42-4E14-A034-64456307E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078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C6C0-ACAB-4605-8C34-3FDD7591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Pivoting and Unpivoting Data</a:t>
            </a:r>
          </a:p>
        </p:txBody>
      </p:sp>
    </p:spTree>
    <p:extLst>
      <p:ext uri="{BB962C8B-B14F-4D97-AF65-F5344CB8AC3E}">
        <p14:creationId xmlns:p14="http://schemas.microsoft.com/office/powerpoint/2010/main" val="2493147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32" y="1950815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latin typeface="LucidaSansTypewriterStd"/>
              </a:rPr>
              <a:t>WITH </a:t>
            </a:r>
            <a:r>
              <a:rPr lang="en-US" sz="800" dirty="0" err="1">
                <a:latin typeface="LucidaSansTypewriterStd"/>
              </a:rPr>
              <a:t>PivotData</a:t>
            </a:r>
            <a:r>
              <a:rPr lang="en-US" sz="800" dirty="0">
                <a:latin typeface="LucidaSansTypewriterStd"/>
              </a:rPr>
              <a:t> AS</a:t>
            </a:r>
          </a:p>
          <a:p>
            <a:r>
              <a:rPr lang="en-US" sz="800" dirty="0">
                <a:latin typeface="LucidaSansTypewriterStd"/>
              </a:rPr>
              <a:t>(</a:t>
            </a:r>
          </a:p>
          <a:p>
            <a:r>
              <a:rPr lang="en-US" sz="800" dirty="0">
                <a:latin typeface="LucidaSansTypewriterStd"/>
              </a:rPr>
              <a:t>SELECT</a:t>
            </a:r>
          </a:p>
          <a:p>
            <a:r>
              <a:rPr lang="en-US" sz="800" dirty="0">
                <a:latin typeface="LucidaSansTypewriterStd"/>
              </a:rPr>
              <a:t>&lt; grouping column &gt;,</a:t>
            </a:r>
          </a:p>
          <a:p>
            <a:r>
              <a:rPr lang="en-US" sz="800" dirty="0">
                <a:latin typeface="LucidaSansTypewriterStd"/>
              </a:rPr>
              <a:t>&lt; spreading column &gt;,</a:t>
            </a:r>
          </a:p>
          <a:p>
            <a:r>
              <a:rPr lang="en-US" sz="800" dirty="0">
                <a:latin typeface="LucidaSansTypewriterStd"/>
              </a:rPr>
              <a:t>&lt; aggregation column &gt;</a:t>
            </a:r>
          </a:p>
          <a:p>
            <a:r>
              <a:rPr lang="en-US" sz="800" dirty="0">
                <a:latin typeface="LucidaSansTypewriterStd"/>
              </a:rPr>
              <a:t>FROM &lt; source table &gt;</a:t>
            </a:r>
          </a:p>
          <a:p>
            <a:r>
              <a:rPr lang="en-US" sz="800" dirty="0">
                <a:latin typeface="LucidaSansTypewriterStd"/>
              </a:rPr>
              <a:t>)</a:t>
            </a:r>
          </a:p>
          <a:p>
            <a:r>
              <a:rPr lang="en-US" sz="800" dirty="0">
                <a:latin typeface="LucidaSansTypewriterStd"/>
              </a:rPr>
              <a:t>SELECT &lt; select list &gt;</a:t>
            </a:r>
          </a:p>
          <a:p>
            <a:r>
              <a:rPr lang="en-US" sz="800" dirty="0">
                <a:latin typeface="LucidaSansTypewriterStd"/>
              </a:rPr>
              <a:t>FROM </a:t>
            </a:r>
            <a:r>
              <a:rPr lang="en-US" sz="800" dirty="0" err="1">
                <a:latin typeface="LucidaSansTypewriterStd"/>
              </a:rPr>
              <a:t>PivotData</a:t>
            </a:r>
            <a:endParaRPr lang="en-US" sz="800" dirty="0">
              <a:latin typeface="LucidaSansTypewriterStd"/>
            </a:endParaRPr>
          </a:p>
          <a:p>
            <a:r>
              <a:rPr lang="en-US" sz="800" dirty="0">
                <a:latin typeface="LucidaSansTypewriterStd"/>
              </a:rPr>
              <a:t>PIVOT( &lt; aggregate function &gt;(&lt; aggregation column &gt;)</a:t>
            </a:r>
          </a:p>
          <a:p>
            <a:r>
              <a:rPr lang="en-US" sz="800" dirty="0">
                <a:latin typeface="LucidaSansTypewriterStd"/>
              </a:rPr>
              <a:t>FOR &lt; spreading column &gt; IN (&lt; distinct spreading values &gt;) ) AS P;</a:t>
            </a:r>
            <a:endParaRPr lang="en-US" dirty="0"/>
          </a:p>
        </p:txBody>
      </p:sp>
      <p:pic>
        <p:nvPicPr>
          <p:cNvPr id="2050" name="Picture 2" descr="http://sqlhints.com/wp-content/uploads/2014/03/UNPIVOT-Example-in-Sql-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421" y="1317902"/>
            <a:ext cx="5329202" cy="306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B9B2BD-5B4A-49B8-B21D-D8AF61AC9DA7}"/>
              </a:ext>
            </a:extLst>
          </p:cNvPr>
          <p:cNvSpPr/>
          <p:nvPr/>
        </p:nvSpPr>
        <p:spPr>
          <a:xfrm>
            <a:off x="167632" y="415338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latin typeface="LucidaSansTypewriterStd"/>
              </a:rPr>
              <a:t>SELECT &lt; column list &gt;, &lt; names column &gt;, &lt; values column &gt;</a:t>
            </a:r>
          </a:p>
          <a:p>
            <a:r>
              <a:rPr lang="en-US" sz="800" dirty="0">
                <a:latin typeface="LucidaSansTypewriterStd"/>
              </a:rPr>
              <a:t>FROM &lt; source table &gt;</a:t>
            </a:r>
          </a:p>
          <a:p>
            <a:r>
              <a:rPr lang="en-US" sz="800" dirty="0">
                <a:latin typeface="LucidaSansTypewriterStd"/>
              </a:rPr>
              <a:t>UNPIVOT( &lt; values column &gt; FOR &lt; names column &gt; IN( &lt;source columns&gt; ) ) AS U;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80A2318-152F-4D5D-8C54-F7C00D86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Pivoting and Unpivoting Data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E36A8B-7E26-42E1-95D2-8BAF3AC61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46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Pivoting and Unpivoting Data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25715D-D927-49C0-BC31-EED82BBA9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5314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C6C0-ACAB-4605-8C34-3FDD7591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EAV Pattern</a:t>
            </a:r>
          </a:p>
        </p:txBody>
      </p:sp>
    </p:spTree>
    <p:extLst>
      <p:ext uri="{BB962C8B-B14F-4D97-AF65-F5344CB8AC3E}">
        <p14:creationId xmlns:p14="http://schemas.microsoft.com/office/powerpoint/2010/main" val="921122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B975E5-6F0C-4E01-9677-D998FD642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EAV pattern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0CB91-B9CD-461B-87B8-C59CE88BD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45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S21E04 AGENDA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Using Set Operators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97608"/>
            <a:ext cx="4418242" cy="356616"/>
          </a:xfrm>
        </p:spPr>
        <p:txBody>
          <a:bodyPr/>
          <a:lstStyle/>
          <a:p>
            <a:r>
              <a:rPr lang="en-US" sz="1100" b="1" dirty="0"/>
              <a:t>Using Subqueries AND Table Expressions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302725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USING APPLY Operator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71" y="2907842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Grouping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42F2B2B-0809-4206-AA76-64C2EF29833B}"/>
              </a:ext>
            </a:extLst>
          </p:cNvPr>
          <p:cNvSpPr txBox="1">
            <a:spLocks/>
          </p:cNvSpPr>
          <p:nvPr/>
        </p:nvSpPr>
        <p:spPr>
          <a:xfrm>
            <a:off x="357188" y="351337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289087F8-ACFF-4DCF-8E4B-7C60C65AF783}"/>
              </a:ext>
            </a:extLst>
          </p:cNvPr>
          <p:cNvSpPr txBox="1">
            <a:spLocks/>
          </p:cNvSpPr>
          <p:nvPr/>
        </p:nvSpPr>
        <p:spPr>
          <a:xfrm>
            <a:off x="710971" y="3512135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Pivoting and Unpivoting Data</a:t>
            </a:r>
            <a:endParaRPr lang="en-US" sz="11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E0CCB10-7D0B-4FD7-94F6-DE85D2810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8045" y="1200150"/>
            <a:ext cx="3228767" cy="2743200"/>
          </a:xfrm>
          <a:prstGeom prst="rect">
            <a:avLst/>
          </a:prstGeom>
        </p:spPr>
      </p:pic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F3BD3494-CB32-40D4-B1ED-38EF53D0CB18}"/>
              </a:ext>
            </a:extLst>
          </p:cNvPr>
          <p:cNvSpPr txBox="1">
            <a:spLocks/>
          </p:cNvSpPr>
          <p:nvPr/>
        </p:nvSpPr>
        <p:spPr>
          <a:xfrm>
            <a:off x="357188" y="4116428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1A86E6E8-A3E0-475A-9942-0C13E29C7C85}"/>
              </a:ext>
            </a:extLst>
          </p:cNvPr>
          <p:cNvSpPr txBox="1">
            <a:spLocks/>
          </p:cNvSpPr>
          <p:nvPr/>
        </p:nvSpPr>
        <p:spPr>
          <a:xfrm>
            <a:off x="710971" y="4115192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Design for OLTP Database: EAV pattern</a:t>
            </a:r>
          </a:p>
        </p:txBody>
      </p:sp>
    </p:spTree>
    <p:extLst>
      <p:ext uri="{BB962C8B-B14F-4D97-AF65-F5344CB8AC3E}">
        <p14:creationId xmlns:p14="http://schemas.microsoft.com/office/powerpoint/2010/main" val="116125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C6C0-ACAB-4605-8C34-3FDD7591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Set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3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381" y="957351"/>
            <a:ext cx="2428875" cy="1590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8222" y="844550"/>
            <a:ext cx="3009900" cy="1695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381" y="2856251"/>
            <a:ext cx="2486025" cy="1647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3509" y="2922926"/>
            <a:ext cx="2219325" cy="158115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AF90303F-106C-4A5E-B64C-B3034425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Set Operators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D9B8E06-A736-48B4-BD0E-9E5292520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203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Set Operators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C32333-AA7D-421E-8516-CE1A6479E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112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C6C0-ACAB-4605-8C34-3FDD7591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Using Subqueries AND Table Expressions</a:t>
            </a:r>
          </a:p>
        </p:txBody>
      </p:sp>
    </p:spTree>
    <p:extLst>
      <p:ext uri="{BB962C8B-B14F-4D97-AF65-F5344CB8AC3E}">
        <p14:creationId xmlns:p14="http://schemas.microsoft.com/office/powerpoint/2010/main" val="193879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/>
              <a:t>Self-contained subqueries are subqueries that have no dependency on the outer query.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763" y="1401259"/>
            <a:ext cx="3209925" cy="225742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C3B18BB-E225-4561-9792-92560901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Using Subqueries and Table Expressions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59DEB2-858E-4519-845B-2141E32807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Self-Contained Subqueries</a:t>
            </a:r>
            <a:endParaRPr lang="en-US" b="1" dirty="0">
              <a:latin typeface="Segoe-Bold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31732B-102C-4F2B-8E01-32230003E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0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/>
              <a:t>Correlated subqueries are subqueries where the inner query has a reference to a column from the table in the outer query.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544" y="1401259"/>
            <a:ext cx="3133725" cy="219075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494B77F-0A38-46EC-8D5F-F9215BE0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Using Subqueries and Table Expressions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FD2A85-1803-451D-8520-F52BDAA007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Correlated Subqueries</a:t>
            </a:r>
            <a:endParaRPr lang="en-US" b="1" dirty="0">
              <a:latin typeface="Segoe-Bold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49384CC-9C4B-439E-935F-CF671D18F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13305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3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4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77C09E-2BB8-488C-BA40-96552CF4F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9121fb-01d0-49fe-b3fd-9a3e3a0646a9"/>
    <ds:schemaRef ds:uri="c8fb4810-c3cf-44db-bdf0-77d94482a9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609121fb-01d0-49fe-b3fd-9a3e3a0646a9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c8fb4810-c3cf-44db-bdf0-77d94482a97a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5281</TotalTime>
  <Words>557</Words>
  <Application>Microsoft Office PowerPoint</Application>
  <PresentationFormat>On-screen Show (16:9)</PresentationFormat>
  <Paragraphs>165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Arial</vt:lpstr>
      <vt:lpstr>Arial Black</vt:lpstr>
      <vt:lpstr>Calibri</vt:lpstr>
      <vt:lpstr>Calibri Light</vt:lpstr>
      <vt:lpstr>Consolas</vt:lpstr>
      <vt:lpstr>Lucida Grande</vt:lpstr>
      <vt:lpstr>LucidaSansTypewriterStd</vt:lpstr>
      <vt:lpstr>Segoe</vt:lpstr>
      <vt:lpstr>Segoe-Bold</vt:lpstr>
      <vt:lpstr>Trebuchet MS</vt:lpstr>
      <vt:lpstr>Cover Slides</vt:lpstr>
      <vt:lpstr>Breakers</vt:lpstr>
      <vt:lpstr>General</vt:lpstr>
      <vt:lpstr>Covers</vt:lpstr>
      <vt:lpstr>MSBI LAB S21.E04-SQL</vt:lpstr>
      <vt:lpstr>IN THE PREVIOUS PART</vt:lpstr>
      <vt:lpstr>S21E04 AGENDA</vt:lpstr>
      <vt:lpstr>Using Set Operators</vt:lpstr>
      <vt:lpstr>Using Set Operators</vt:lpstr>
      <vt:lpstr>Using Set Operators</vt:lpstr>
      <vt:lpstr>Using Subqueries AND Table Expressions</vt:lpstr>
      <vt:lpstr>Using Subqueries and Table Expressions</vt:lpstr>
      <vt:lpstr>Using Subqueries and Table Expressions</vt:lpstr>
      <vt:lpstr>Using Subqueries and Table Expressions</vt:lpstr>
      <vt:lpstr>Using Subqueries and Table Expressions</vt:lpstr>
      <vt:lpstr>Using Subqueries and Table Expressions</vt:lpstr>
      <vt:lpstr>Using Subqueries and Table Expressions</vt:lpstr>
      <vt:lpstr>Using Subqueries and Table Expressions</vt:lpstr>
      <vt:lpstr>Using Subqueries and Table Expressions</vt:lpstr>
      <vt:lpstr>Using APPLY Operator</vt:lpstr>
      <vt:lpstr>Using APPLY Operator</vt:lpstr>
      <vt:lpstr>Using APPLY Operator</vt:lpstr>
      <vt:lpstr>Grouping</vt:lpstr>
      <vt:lpstr>Grouping</vt:lpstr>
      <vt:lpstr>Grouping</vt:lpstr>
      <vt:lpstr>Grouping</vt:lpstr>
      <vt:lpstr>Grouping</vt:lpstr>
      <vt:lpstr>Grouping</vt:lpstr>
      <vt:lpstr>Pivoting and Unpivoting Data</vt:lpstr>
      <vt:lpstr>Pivoting and Unpivoting Data</vt:lpstr>
      <vt:lpstr>Pivoting and Unpivoting Data</vt:lpstr>
      <vt:lpstr>EAV Pattern</vt:lpstr>
      <vt:lpstr>EAV pattern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Vladimir Mitiurin</cp:lastModifiedBy>
  <cp:revision>104</cp:revision>
  <cp:lastPrinted>2014-07-09T13:30:36Z</cp:lastPrinted>
  <dcterms:created xsi:type="dcterms:W3CDTF">2015-03-18T06:37:43Z</dcterms:created>
  <dcterms:modified xsi:type="dcterms:W3CDTF">2020-12-10T12:08:59Z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0x0101009B22848A6E75B0409A42E310CF3F8F4E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