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4"/>
    <p:sldMasterId id="2147483757" r:id="rId5"/>
    <p:sldMasterId id="2147483774" r:id="rId6"/>
  </p:sldMasterIdLst>
  <p:notesMasterIdLst>
    <p:notesMasterId r:id="rId32"/>
  </p:notesMasterIdLst>
  <p:handoutMasterIdLst>
    <p:handoutMasterId r:id="rId33"/>
  </p:handoutMasterIdLst>
  <p:sldIdLst>
    <p:sldId id="276" r:id="rId7"/>
    <p:sldId id="553" r:id="rId8"/>
    <p:sldId id="554" r:id="rId9"/>
    <p:sldId id="556" r:id="rId10"/>
    <p:sldId id="548" r:id="rId11"/>
    <p:sldId id="566" r:id="rId12"/>
    <p:sldId id="557" r:id="rId13"/>
    <p:sldId id="523" r:id="rId14"/>
    <p:sldId id="526" r:id="rId15"/>
    <p:sldId id="525" r:id="rId16"/>
    <p:sldId id="558" r:id="rId17"/>
    <p:sldId id="549" r:id="rId18"/>
    <p:sldId id="528" r:id="rId19"/>
    <p:sldId id="559" r:id="rId20"/>
    <p:sldId id="560" r:id="rId21"/>
    <p:sldId id="529" r:id="rId22"/>
    <p:sldId id="530" r:id="rId23"/>
    <p:sldId id="531" r:id="rId24"/>
    <p:sldId id="532" r:id="rId25"/>
    <p:sldId id="533" r:id="rId26"/>
    <p:sldId id="561" r:id="rId27"/>
    <p:sldId id="562" r:id="rId28"/>
    <p:sldId id="563" r:id="rId29"/>
    <p:sldId id="564" r:id="rId30"/>
    <p:sldId id="565" r:id="rId31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B22746"/>
    <a:srgbClr val="1A9CB0"/>
    <a:srgbClr val="E6E6E6"/>
    <a:srgbClr val="CCCCCC"/>
    <a:srgbClr val="666666"/>
    <a:srgbClr val="464547"/>
    <a:srgbClr val="999999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E7AF19-45EE-484E-A7C0-63527E20EC8F}" v="39" dt="2019-02-10T16:12:03.36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6/11/relationships/changesInfo" Target="changesInfos/changesInfo1.xml"/><Relationship Id="rId21" Type="http://schemas.openxmlformats.org/officeDocument/2006/relationships/slide" Target="slides/slide15.xml"/><Relationship Id="rId34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Potapov" userId="10ffae6e-656f-4a8a-9117-a53fb250c25f" providerId="ADAL" clId="{BFE7AF19-45EE-484E-A7C0-63527E20EC8F}"/>
    <pc:docChg chg="custSel addSld delSld modSld sldOrd">
      <pc:chgData name="Andrey Potapov" userId="10ffae6e-656f-4a8a-9117-a53fb250c25f" providerId="ADAL" clId="{BFE7AF19-45EE-484E-A7C0-63527E20EC8F}" dt="2019-02-10T16:12:03.361" v="34" actId="207"/>
      <pc:docMkLst>
        <pc:docMk/>
      </pc:docMkLst>
      <pc:sldChg chg="addSp modSp ord">
        <pc:chgData name="Andrey Potapov" userId="10ffae6e-656f-4a8a-9117-a53fb250c25f" providerId="ADAL" clId="{BFE7AF19-45EE-484E-A7C0-63527E20EC8F}" dt="2019-02-06T16:48:52.127" v="15"/>
        <pc:sldMkLst>
          <pc:docMk/>
          <pc:sldMk cId="615308319" sldId="516"/>
        </pc:sldMkLst>
        <pc:spChg chg="add mod">
          <ac:chgData name="Andrey Potapov" userId="10ffae6e-656f-4a8a-9117-a53fb250c25f" providerId="ADAL" clId="{BFE7AF19-45EE-484E-A7C0-63527E20EC8F}" dt="2019-02-06T16:48:28.807" v="14"/>
          <ac:spMkLst>
            <pc:docMk/>
            <pc:sldMk cId="615308319" sldId="516"/>
            <ac:spMk id="12" creationId="{2A677BF8-F753-4FE7-9A9C-A11AA35211C1}"/>
          </ac:spMkLst>
        </pc:spChg>
        <pc:spChg chg="mod">
          <ac:chgData name="Andrey Potapov" userId="10ffae6e-656f-4a8a-9117-a53fb250c25f" providerId="ADAL" clId="{BFE7AF19-45EE-484E-A7C0-63527E20EC8F}" dt="2019-02-06T16:47:11.255" v="7"/>
          <ac:spMkLst>
            <pc:docMk/>
            <pc:sldMk cId="615308319" sldId="516"/>
            <ac:spMk id="13" creationId="{00000000-0000-0000-0000-000000000000}"/>
          </ac:spMkLst>
        </pc:spChg>
        <pc:spChg chg="mod">
          <ac:chgData name="Andrey Potapov" userId="10ffae6e-656f-4a8a-9117-a53fb250c25f" providerId="ADAL" clId="{BFE7AF19-45EE-484E-A7C0-63527E20EC8F}" dt="2019-02-06T16:47:13.540" v="8"/>
          <ac:spMkLst>
            <pc:docMk/>
            <pc:sldMk cId="615308319" sldId="516"/>
            <ac:spMk id="25" creationId="{00000000-0000-0000-0000-000000000000}"/>
          </ac:spMkLst>
        </pc:spChg>
      </pc:sldChg>
      <pc:sldChg chg="modSp">
        <pc:chgData name="Andrey Potapov" userId="10ffae6e-656f-4a8a-9117-a53fb250c25f" providerId="ADAL" clId="{BFE7AF19-45EE-484E-A7C0-63527E20EC8F}" dt="2019-02-10T16:12:03.361" v="34" actId="207"/>
        <pc:sldMkLst>
          <pc:docMk/>
          <pc:sldMk cId="3163017922" sldId="520"/>
        </pc:sldMkLst>
        <pc:spChg chg="mod">
          <ac:chgData name="Andrey Potapov" userId="10ffae6e-656f-4a8a-9117-a53fb250c25f" providerId="ADAL" clId="{BFE7AF19-45EE-484E-A7C0-63527E20EC8F}" dt="2019-02-10T16:12:03.361" v="34" actId="207"/>
          <ac:spMkLst>
            <pc:docMk/>
            <pc:sldMk cId="3163017922" sldId="520"/>
            <ac:spMk id="6" creationId="{00000000-0000-0000-0000-000000000000}"/>
          </ac:spMkLst>
        </pc:spChg>
        <pc:grpChg chg="mod">
          <ac:chgData name="Andrey Potapov" userId="10ffae6e-656f-4a8a-9117-a53fb250c25f" providerId="ADAL" clId="{BFE7AF19-45EE-484E-A7C0-63527E20EC8F}" dt="2019-02-10T16:08:43.156" v="29" actId="14100"/>
          <ac:grpSpMkLst>
            <pc:docMk/>
            <pc:sldMk cId="3163017922" sldId="520"/>
            <ac:grpSpMk id="5" creationId="{00000000-0000-0000-0000-000000000000}"/>
          </ac:grpSpMkLst>
        </pc:grpChg>
      </pc:sldChg>
      <pc:sldChg chg="addSp delSp modSp">
        <pc:chgData name="Andrey Potapov" userId="10ffae6e-656f-4a8a-9117-a53fb250c25f" providerId="ADAL" clId="{BFE7AF19-45EE-484E-A7C0-63527E20EC8F}" dt="2019-02-10T16:02:24.541" v="17"/>
        <pc:sldMkLst>
          <pc:docMk/>
          <pc:sldMk cId="2884383248" sldId="522"/>
        </pc:sldMkLst>
        <pc:spChg chg="mod">
          <ac:chgData name="Andrey Potapov" userId="10ffae6e-656f-4a8a-9117-a53fb250c25f" providerId="ADAL" clId="{BFE7AF19-45EE-484E-A7C0-63527E20EC8F}" dt="2019-02-06T16:46:38.783" v="5"/>
          <ac:spMkLst>
            <pc:docMk/>
            <pc:sldMk cId="2884383248" sldId="522"/>
            <ac:spMk id="23" creationId="{06C3D19D-6097-427A-B09C-658DA16690BA}"/>
          </ac:spMkLst>
        </pc:spChg>
        <pc:grpChg chg="add del">
          <ac:chgData name="Andrey Potapov" userId="10ffae6e-656f-4a8a-9117-a53fb250c25f" providerId="ADAL" clId="{BFE7AF19-45EE-484E-A7C0-63527E20EC8F}" dt="2019-02-10T16:02:24.541" v="17"/>
          <ac:grpSpMkLst>
            <pc:docMk/>
            <pc:sldMk cId="2884383248" sldId="522"/>
            <ac:grpSpMk id="19" creationId="{00000000-0000-0000-0000-000000000000}"/>
          </ac:grpSpMkLst>
        </pc:grpChg>
        <pc:grpChg chg="add mod">
          <ac:chgData name="Andrey Potapov" userId="10ffae6e-656f-4a8a-9117-a53fb250c25f" providerId="ADAL" clId="{BFE7AF19-45EE-484E-A7C0-63527E20EC8F}" dt="2019-02-06T16:46:38.776" v="4"/>
          <ac:grpSpMkLst>
            <pc:docMk/>
            <pc:sldMk cId="2884383248" sldId="522"/>
            <ac:grpSpMk id="22" creationId="{FE938192-F290-4907-9840-0754B2D7F483}"/>
          </ac:grpSpMkLst>
        </pc:grpChg>
      </pc:sldChg>
      <pc:sldChg chg="del">
        <pc:chgData name="Andrey Potapov" userId="10ffae6e-656f-4a8a-9117-a53fb250c25f" providerId="ADAL" clId="{BFE7AF19-45EE-484E-A7C0-63527E20EC8F}" dt="2019-02-10T16:06:06.436" v="19" actId="2696"/>
        <pc:sldMkLst>
          <pc:docMk/>
          <pc:sldMk cId="589998147" sldId="534"/>
        </pc:sldMkLst>
      </pc:sldChg>
      <pc:sldChg chg="del">
        <pc:chgData name="Andrey Potapov" userId="10ffae6e-656f-4a8a-9117-a53fb250c25f" providerId="ADAL" clId="{BFE7AF19-45EE-484E-A7C0-63527E20EC8F}" dt="2019-02-10T16:06:06.451" v="20" actId="2696"/>
        <pc:sldMkLst>
          <pc:docMk/>
          <pc:sldMk cId="1701130160" sldId="535"/>
        </pc:sldMkLst>
      </pc:sldChg>
      <pc:sldChg chg="del">
        <pc:chgData name="Andrey Potapov" userId="10ffae6e-656f-4a8a-9117-a53fb250c25f" providerId="ADAL" clId="{BFE7AF19-45EE-484E-A7C0-63527E20EC8F}" dt="2019-02-10T16:06:06.461" v="21" actId="2696"/>
        <pc:sldMkLst>
          <pc:docMk/>
          <pc:sldMk cId="1733443390" sldId="536"/>
        </pc:sldMkLst>
      </pc:sldChg>
      <pc:sldChg chg="del">
        <pc:chgData name="Andrey Potapov" userId="10ffae6e-656f-4a8a-9117-a53fb250c25f" providerId="ADAL" clId="{BFE7AF19-45EE-484E-A7C0-63527E20EC8F}" dt="2019-02-10T16:06:06.473" v="22" actId="2696"/>
        <pc:sldMkLst>
          <pc:docMk/>
          <pc:sldMk cId="2272247557" sldId="537"/>
        </pc:sldMkLst>
      </pc:sldChg>
      <pc:sldChg chg="del">
        <pc:chgData name="Andrey Potapov" userId="10ffae6e-656f-4a8a-9117-a53fb250c25f" providerId="ADAL" clId="{BFE7AF19-45EE-484E-A7C0-63527E20EC8F}" dt="2019-02-10T16:06:06.489" v="23" actId="2696"/>
        <pc:sldMkLst>
          <pc:docMk/>
          <pc:sldMk cId="2075140014" sldId="539"/>
        </pc:sldMkLst>
      </pc:sldChg>
      <pc:sldChg chg="del">
        <pc:chgData name="Andrey Potapov" userId="10ffae6e-656f-4a8a-9117-a53fb250c25f" providerId="ADAL" clId="{BFE7AF19-45EE-484E-A7C0-63527E20EC8F}" dt="2019-02-10T16:06:06.508" v="24" actId="2696"/>
        <pc:sldMkLst>
          <pc:docMk/>
          <pc:sldMk cId="955214135" sldId="540"/>
        </pc:sldMkLst>
      </pc:sldChg>
      <pc:sldChg chg="del">
        <pc:chgData name="Andrey Potapov" userId="10ffae6e-656f-4a8a-9117-a53fb250c25f" providerId="ADAL" clId="{BFE7AF19-45EE-484E-A7C0-63527E20EC8F}" dt="2019-02-10T16:06:06.528" v="25" actId="2696"/>
        <pc:sldMkLst>
          <pc:docMk/>
          <pc:sldMk cId="1266314326" sldId="541"/>
        </pc:sldMkLst>
      </pc:sldChg>
      <pc:sldChg chg="del">
        <pc:chgData name="Andrey Potapov" userId="10ffae6e-656f-4a8a-9117-a53fb250c25f" providerId="ADAL" clId="{BFE7AF19-45EE-484E-A7C0-63527E20EC8F}" dt="2019-02-10T16:06:06.568" v="27" actId="2696"/>
        <pc:sldMkLst>
          <pc:docMk/>
          <pc:sldMk cId="3594983270" sldId="542"/>
        </pc:sldMkLst>
      </pc:sldChg>
      <pc:sldChg chg="del">
        <pc:chgData name="Andrey Potapov" userId="10ffae6e-656f-4a8a-9117-a53fb250c25f" providerId="ADAL" clId="{BFE7AF19-45EE-484E-A7C0-63527E20EC8F}" dt="2019-02-10T16:06:06.552" v="26" actId="2696"/>
        <pc:sldMkLst>
          <pc:docMk/>
          <pc:sldMk cId="3884538991" sldId="543"/>
        </pc:sldMkLst>
      </pc:sldChg>
      <pc:sldChg chg="modSp">
        <pc:chgData name="Andrey Potapov" userId="10ffae6e-656f-4a8a-9117-a53fb250c25f" providerId="ADAL" clId="{BFE7AF19-45EE-484E-A7C0-63527E20EC8F}" dt="2019-02-10T16:11:35.303" v="33"/>
        <pc:sldMkLst>
          <pc:docMk/>
          <pc:sldMk cId="3421441063" sldId="544"/>
        </pc:sldMkLst>
        <pc:spChg chg="mod">
          <ac:chgData name="Andrey Potapov" userId="10ffae6e-656f-4a8a-9117-a53fb250c25f" providerId="ADAL" clId="{BFE7AF19-45EE-484E-A7C0-63527E20EC8F}" dt="2019-02-10T16:11:31.745" v="31"/>
          <ac:spMkLst>
            <pc:docMk/>
            <pc:sldMk cId="3421441063" sldId="544"/>
            <ac:spMk id="13" creationId="{00000000-0000-0000-0000-000000000000}"/>
          </ac:spMkLst>
        </pc:spChg>
        <pc:spChg chg="mod">
          <ac:chgData name="Andrey Potapov" userId="10ffae6e-656f-4a8a-9117-a53fb250c25f" providerId="ADAL" clId="{BFE7AF19-45EE-484E-A7C0-63527E20EC8F}" dt="2019-02-10T16:11:35.303" v="33"/>
          <ac:spMkLst>
            <pc:docMk/>
            <pc:sldMk cId="3421441063" sldId="544"/>
            <ac:spMk id="25" creationId="{00000000-0000-0000-0000-000000000000}"/>
          </ac:spMkLst>
        </pc:spChg>
      </pc:sldChg>
      <pc:sldChg chg="del">
        <pc:chgData name="Andrey Potapov" userId="10ffae6e-656f-4a8a-9117-a53fb250c25f" providerId="ADAL" clId="{BFE7AF19-45EE-484E-A7C0-63527E20EC8F}" dt="2019-02-10T16:06:06.421" v="18" actId="2696"/>
        <pc:sldMkLst>
          <pc:docMk/>
          <pc:sldMk cId="1142008322" sldId="545"/>
        </pc:sldMkLst>
      </pc:sldChg>
      <pc:sldChg chg="add">
        <pc:chgData name="Andrey Potapov" userId="10ffae6e-656f-4a8a-9117-a53fb250c25f" providerId="ADAL" clId="{BFE7AF19-45EE-484E-A7C0-63527E20EC8F}" dt="2019-02-06T16:47:02.271" v="6"/>
        <pc:sldMkLst>
          <pc:docMk/>
          <pc:sldMk cId="3155939534" sldId="548"/>
        </pc:sldMkLst>
      </pc:sldChg>
    </pc:docChg>
  </pc:docChgLst>
  <pc:docChgLst>
    <pc:chgData name="Andrey Potapov" userId="10ffae6e-656f-4a8a-9117-a53fb250c25f" providerId="ADAL" clId="{D6FCE8BD-57F5-4B6A-B8A9-3488829D675A}"/>
    <pc:docChg chg="undo custSel addSld delSld modSld">
      <pc:chgData name="Andrey Potapov" userId="10ffae6e-656f-4a8a-9117-a53fb250c25f" providerId="ADAL" clId="{D6FCE8BD-57F5-4B6A-B8A9-3488829D675A}" dt="2019-02-06T07:19:12.886" v="50" actId="20577"/>
      <pc:docMkLst>
        <pc:docMk/>
      </pc:docMkLst>
      <pc:sldChg chg="modSp add">
        <pc:chgData name="Andrey Potapov" userId="10ffae6e-656f-4a8a-9117-a53fb250c25f" providerId="ADAL" clId="{D6FCE8BD-57F5-4B6A-B8A9-3488829D675A}" dt="2019-02-06T07:13:57.818" v="4" actId="20577"/>
        <pc:sldMkLst>
          <pc:docMk/>
          <pc:sldMk cId="4274838601" sldId="451"/>
        </pc:sldMkLst>
        <pc:spChg chg="mod">
          <ac:chgData name="Andrey Potapov" userId="10ffae6e-656f-4a8a-9117-a53fb250c25f" providerId="ADAL" clId="{D6FCE8BD-57F5-4B6A-B8A9-3488829D675A}" dt="2019-02-06T07:13:54.444" v="2" actId="20577"/>
          <ac:spMkLst>
            <pc:docMk/>
            <pc:sldMk cId="4274838601" sldId="451"/>
            <ac:spMk id="14" creationId="{00000000-0000-0000-0000-000000000000}"/>
          </ac:spMkLst>
        </pc:spChg>
        <pc:spChg chg="mod">
          <ac:chgData name="Andrey Potapov" userId="10ffae6e-656f-4a8a-9117-a53fb250c25f" providerId="ADAL" clId="{D6FCE8BD-57F5-4B6A-B8A9-3488829D675A}" dt="2019-02-06T07:13:57.818" v="4" actId="20577"/>
          <ac:spMkLst>
            <pc:docMk/>
            <pc:sldMk cId="4274838601" sldId="451"/>
            <ac:spMk id="15" creationId="{00000000-0000-0000-0000-000000000000}"/>
          </ac:spMkLst>
        </pc:spChg>
      </pc:sldChg>
      <pc:sldChg chg="modSp add">
        <pc:chgData name="Andrey Potapov" userId="10ffae6e-656f-4a8a-9117-a53fb250c25f" providerId="ADAL" clId="{D6FCE8BD-57F5-4B6A-B8A9-3488829D675A}" dt="2019-02-06T07:16:09.545" v="12" actId="1076"/>
        <pc:sldMkLst>
          <pc:docMk/>
          <pc:sldMk cId="3163017922" sldId="520"/>
        </pc:sldMkLst>
        <pc:spChg chg="mod">
          <ac:chgData name="Andrey Potapov" userId="10ffae6e-656f-4a8a-9117-a53fb250c25f" providerId="ADAL" clId="{D6FCE8BD-57F5-4B6A-B8A9-3488829D675A}" dt="2019-02-06T07:16:09.545" v="12" actId="1076"/>
          <ac:spMkLst>
            <pc:docMk/>
            <pc:sldMk cId="3163017922" sldId="520"/>
            <ac:spMk id="6" creationId="{00000000-0000-0000-0000-000000000000}"/>
          </ac:spMkLst>
        </pc:spChg>
        <pc:spChg chg="mod">
          <ac:chgData name="Andrey Potapov" userId="10ffae6e-656f-4a8a-9117-a53fb250c25f" providerId="ADAL" clId="{D6FCE8BD-57F5-4B6A-B8A9-3488829D675A}" dt="2019-02-06T07:15:58.891" v="9"/>
          <ac:spMkLst>
            <pc:docMk/>
            <pc:sldMk cId="3163017922" sldId="520"/>
            <ac:spMk id="13" creationId="{00000000-0000-0000-0000-000000000000}"/>
          </ac:spMkLst>
        </pc:spChg>
        <pc:spChg chg="mod">
          <ac:chgData name="Andrey Potapov" userId="10ffae6e-656f-4a8a-9117-a53fb250c25f" providerId="ADAL" clId="{D6FCE8BD-57F5-4B6A-B8A9-3488829D675A}" dt="2019-02-06T07:16:02.803" v="10"/>
          <ac:spMkLst>
            <pc:docMk/>
            <pc:sldMk cId="3163017922" sldId="520"/>
            <ac:spMk id="25" creationId="{00000000-0000-0000-0000-000000000000}"/>
          </ac:spMkLst>
        </pc:spChg>
      </pc:sldChg>
      <pc:sldChg chg="modSp">
        <pc:chgData name="Andrey Potapov" userId="10ffae6e-656f-4a8a-9117-a53fb250c25f" providerId="ADAL" clId="{D6FCE8BD-57F5-4B6A-B8A9-3488829D675A}" dt="2019-02-06T07:19:12.886" v="50" actId="20577"/>
        <pc:sldMkLst>
          <pc:docMk/>
          <pc:sldMk cId="2884383248" sldId="522"/>
        </pc:sldMkLst>
        <pc:spChg chg="mod">
          <ac:chgData name="Andrey Potapov" userId="10ffae6e-656f-4a8a-9117-a53fb250c25f" providerId="ADAL" clId="{D6FCE8BD-57F5-4B6A-B8A9-3488829D675A}" dt="2019-02-06T07:19:12.886" v="50" actId="20577"/>
          <ac:spMkLst>
            <pc:docMk/>
            <pc:sldMk cId="2884383248" sldId="522"/>
            <ac:spMk id="13" creationId="{00000000-0000-0000-0000-000000000000}"/>
          </ac:spMkLst>
        </pc:spChg>
      </pc:sldChg>
      <pc:sldChg chg="delSp add">
        <pc:chgData name="Andrey Potapov" userId="10ffae6e-656f-4a8a-9117-a53fb250c25f" providerId="ADAL" clId="{D6FCE8BD-57F5-4B6A-B8A9-3488829D675A}" dt="2019-02-06T07:16:21.258" v="14" actId="478"/>
        <pc:sldMkLst>
          <pc:docMk/>
          <pc:sldMk cId="3421441063" sldId="544"/>
        </pc:sldMkLst>
        <pc:grpChg chg="del">
          <ac:chgData name="Andrey Potapov" userId="10ffae6e-656f-4a8a-9117-a53fb250c25f" providerId="ADAL" clId="{D6FCE8BD-57F5-4B6A-B8A9-3488829D675A}" dt="2019-02-06T07:16:21.258" v="14" actId="478"/>
          <ac:grpSpMkLst>
            <pc:docMk/>
            <pc:sldMk cId="3421441063" sldId="544"/>
            <ac:grpSpMk id="5" creationId="{00000000-0000-0000-0000-000000000000}"/>
          </ac:grpSpMkLst>
        </pc:grpChg>
      </pc:sldChg>
      <pc:sldChg chg="modSp add">
        <pc:chgData name="Andrey Potapov" userId="10ffae6e-656f-4a8a-9117-a53fb250c25f" providerId="ADAL" clId="{D6FCE8BD-57F5-4B6A-B8A9-3488829D675A}" dt="2019-02-06T07:18:20.288" v="23"/>
        <pc:sldMkLst>
          <pc:docMk/>
          <pc:sldMk cId="4032523311" sldId="546"/>
        </pc:sldMkLst>
        <pc:spChg chg="mod">
          <ac:chgData name="Andrey Potapov" userId="10ffae6e-656f-4a8a-9117-a53fb250c25f" providerId="ADAL" clId="{D6FCE8BD-57F5-4B6A-B8A9-3488829D675A}" dt="2019-02-06T07:18:18.442" v="22"/>
          <ac:spMkLst>
            <pc:docMk/>
            <pc:sldMk cId="4032523311" sldId="546"/>
            <ac:spMk id="13" creationId="{00000000-0000-0000-0000-000000000000}"/>
          </ac:spMkLst>
        </pc:spChg>
        <pc:spChg chg="mod">
          <ac:chgData name="Andrey Potapov" userId="10ffae6e-656f-4a8a-9117-a53fb250c25f" providerId="ADAL" clId="{D6FCE8BD-57F5-4B6A-B8A9-3488829D675A}" dt="2019-02-06T07:18:20.288" v="23"/>
          <ac:spMkLst>
            <pc:docMk/>
            <pc:sldMk cId="4032523311" sldId="546"/>
            <ac:spMk id="25" creationId="{00000000-0000-0000-0000-000000000000}"/>
          </ac:spMkLst>
        </pc:spChg>
      </pc:sldChg>
      <pc:sldChg chg="modSp add">
        <pc:chgData name="Andrey Potapov" userId="10ffae6e-656f-4a8a-9117-a53fb250c25f" providerId="ADAL" clId="{D6FCE8BD-57F5-4B6A-B8A9-3488829D675A}" dt="2019-02-06T07:18:48.133" v="26"/>
        <pc:sldMkLst>
          <pc:docMk/>
          <pc:sldMk cId="3878517922" sldId="547"/>
        </pc:sldMkLst>
        <pc:spChg chg="mod">
          <ac:chgData name="Andrey Potapov" userId="10ffae6e-656f-4a8a-9117-a53fb250c25f" providerId="ADAL" clId="{D6FCE8BD-57F5-4B6A-B8A9-3488829D675A}" dt="2019-02-06T07:18:45.542" v="25"/>
          <ac:spMkLst>
            <pc:docMk/>
            <pc:sldMk cId="3878517922" sldId="547"/>
            <ac:spMk id="13" creationId="{00000000-0000-0000-0000-000000000000}"/>
          </ac:spMkLst>
        </pc:spChg>
        <pc:spChg chg="mod">
          <ac:chgData name="Andrey Potapov" userId="10ffae6e-656f-4a8a-9117-a53fb250c25f" providerId="ADAL" clId="{D6FCE8BD-57F5-4B6A-B8A9-3488829D675A}" dt="2019-02-06T07:18:48.133" v="26"/>
          <ac:spMkLst>
            <pc:docMk/>
            <pc:sldMk cId="3878517922" sldId="547"/>
            <ac:spMk id="2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6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50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62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3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7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39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39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56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4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02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2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85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79732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0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21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229521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14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23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40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57940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84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05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61499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228670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17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49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1634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05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56877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3910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9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7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1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881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08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22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22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5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MSBI LAB</a:t>
            </a:r>
            <a:br>
              <a:rPr lang="en-US" dirty="0"/>
            </a:br>
            <a:r>
              <a:rPr lang="en-US" dirty="0"/>
              <a:t>S21.E03-SQL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December 21, 2020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solidFill>
            <a:schemeClr val="bg1"/>
          </a:solidFill>
        </p:spPr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FDABD4-2DCD-4020-A56B-71BE047EE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4153" y="1125140"/>
            <a:ext cx="3405340" cy="289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357187" y="1401259"/>
            <a:ext cx="576225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LIKE</a:t>
            </a:r>
            <a:endParaRPr lang="en-US" sz="2900" dirty="0">
              <a:solidFill>
                <a:srgbClr val="1A9CB0"/>
              </a:solidFill>
              <a:latin typeface="Sego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6" y="1401259"/>
            <a:ext cx="7776309" cy="342219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A2A9148-9B75-4B62-9605-2F5C0DB8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1E1F0A-33FC-4F30-8BF7-12EC8A1192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Filtering Character Data</a:t>
            </a:r>
            <a:endParaRPr lang="en-US" b="1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BEB32C-C7A2-4239-A557-1C4BCCB74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4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64756-930B-40AC-8BE7-3198B0B039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Search Arguments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1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08E61A1D-550B-4F02-9B15-0FD33DFA1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82413"/>
              </p:ext>
            </p:extLst>
          </p:nvPr>
        </p:nvGraphicFramePr>
        <p:xfrm>
          <a:off x="381767" y="1867109"/>
          <a:ext cx="8433120" cy="222504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4216560">
                  <a:extLst>
                    <a:ext uri="{9D8B030D-6E8A-4147-A177-3AD203B41FA5}">
                      <a16:colId xmlns:a16="http://schemas.microsoft.com/office/drawing/2014/main" val="3402345096"/>
                    </a:ext>
                  </a:extLst>
                </a:gridCol>
                <a:gridCol w="4216560">
                  <a:extLst>
                    <a:ext uri="{9D8B030D-6E8A-4147-A177-3AD203B41FA5}">
                      <a16:colId xmlns:a16="http://schemas.microsoft.com/office/drawing/2014/main" val="2061773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4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21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0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09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82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068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204DDA5-80D0-43CB-B48E-0664FFB5C2A2}"/>
              </a:ext>
            </a:extLst>
          </p:cNvPr>
          <p:cNvSpPr/>
          <p:nvPr/>
        </p:nvSpPr>
        <p:spPr>
          <a:xfrm>
            <a:off x="329113" y="1917800"/>
            <a:ext cx="3837910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@var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ABS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[Column]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[Column]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7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[Column]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1, 4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'ABCD'</a:t>
            </a:r>
          </a:p>
          <a:p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'%ABC%'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786173-3B0C-4490-B0B8-277088BDBF69}"/>
              </a:ext>
            </a:extLst>
          </p:cNvPr>
          <p:cNvSpPr/>
          <p:nvPr/>
        </p:nvSpPr>
        <p:spPr>
          <a:xfrm>
            <a:off x="4976979" y="1917800"/>
            <a:ext cx="392286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@var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NULL))</a:t>
            </a:r>
          </a:p>
          <a:p>
            <a:endParaRPr lang="en-US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</a:p>
          <a:p>
            <a:endParaRPr lang="en-US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'ABCD%'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776DDB-5E26-492E-ACE5-49FEC1D5E53A}"/>
              </a:ext>
            </a:extLst>
          </p:cNvPr>
          <p:cNvSpPr/>
          <p:nvPr/>
        </p:nvSpPr>
        <p:spPr>
          <a:xfrm>
            <a:off x="5100490" y="1368090"/>
            <a:ext cx="2131866" cy="544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900" dirty="0" err="1">
                <a:solidFill>
                  <a:srgbClr val="1A9CB0"/>
                </a:solidFill>
                <a:latin typeface="Segoe"/>
              </a:rPr>
              <a:t>SARGable</a:t>
            </a:r>
            <a:endParaRPr lang="en-US" sz="2900" dirty="0">
              <a:solidFill>
                <a:srgbClr val="1A9CB0"/>
              </a:solidFill>
              <a:latin typeface="Sego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8D2F56-4EAC-4730-9079-91FA3A5FAE24}"/>
              </a:ext>
            </a:extLst>
          </p:cNvPr>
          <p:cNvSpPr/>
          <p:nvPr/>
        </p:nvSpPr>
        <p:spPr>
          <a:xfrm>
            <a:off x="492771" y="1368090"/>
            <a:ext cx="2987869" cy="544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900" dirty="0">
                <a:solidFill>
                  <a:srgbClr val="FF0000"/>
                </a:solidFill>
                <a:latin typeface="Segoe"/>
              </a:rPr>
              <a:t>Non-</a:t>
            </a:r>
            <a:r>
              <a:rPr lang="en-US" sz="2900" dirty="0" err="1">
                <a:solidFill>
                  <a:srgbClr val="FF0000"/>
                </a:solidFill>
                <a:latin typeface="Segoe"/>
              </a:rPr>
              <a:t>SARGable</a:t>
            </a:r>
            <a:endParaRPr lang="en-US" sz="2900" dirty="0">
              <a:solidFill>
                <a:srgbClr val="FF0000"/>
              </a:solidFill>
              <a:latin typeface="Segoe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EB90CDA-6345-40F4-B5FA-5FA547F2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Data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1AD3FF-E800-4D61-943E-037F4546C3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Search Arguments</a:t>
            </a:r>
            <a:endParaRPr lang="en-US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CF51FE-CCFA-4F7C-8D33-15D4F5C9526C}"/>
              </a:ext>
            </a:extLst>
          </p:cNvPr>
          <p:cNvSpPr/>
          <p:nvPr/>
        </p:nvSpPr>
        <p:spPr>
          <a:xfrm>
            <a:off x="4278027" y="1881183"/>
            <a:ext cx="547513" cy="2196891"/>
          </a:xfrm>
          <a:prstGeom prst="rightArrow">
            <a:avLst>
              <a:gd name="adj1" fmla="val 50000"/>
              <a:gd name="adj2" fmla="val 5303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F617C7E-1722-462D-BBD3-57DAA023D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9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357187" y="1401259"/>
            <a:ext cx="3557588" cy="2227766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Filtering Data with TOP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Filtering Data with OFFSET-FETCH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1466393" y="4088519"/>
            <a:ext cx="2611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-Semibold"/>
              </a:rPr>
              <a:t>Deterministic results of sorting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83D3AE6-72AA-4FAB-B7D6-D91F932F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DEE7685-4C59-459C-86CC-96FFA4DD33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Filtering Data with TOP and OFFSET-FETCH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DB0EA1-08C3-488D-8597-D2BB1D9BA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66" y="3849490"/>
            <a:ext cx="735807" cy="7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FF5DB2E-E38A-447F-AF35-CE5F5CA345C0}"/>
              </a:ext>
            </a:extLst>
          </p:cNvPr>
          <p:cNvSpPr txBox="1">
            <a:spLocks/>
          </p:cNvSpPr>
          <p:nvPr/>
        </p:nvSpPr>
        <p:spPr>
          <a:xfrm>
            <a:off x="3860006" y="1401259"/>
            <a:ext cx="3557588" cy="2227766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1600" dirty="0"/>
              <a:t>T-SQL only</a:t>
            </a:r>
          </a:p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1600" dirty="0"/>
              <a:t>SQL standard; supports skipping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A8CB-C6E8-4B93-9414-5ADDF6152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41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128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1FC6-440D-45C5-92F5-D6D6689F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Sets (Joins)</a:t>
            </a:r>
          </a:p>
        </p:txBody>
      </p:sp>
    </p:spTree>
    <p:extLst>
      <p:ext uri="{BB962C8B-B14F-4D97-AF65-F5344CB8AC3E}">
        <p14:creationId xmlns:p14="http://schemas.microsoft.com/office/powerpoint/2010/main" val="224939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4" y="851877"/>
            <a:ext cx="3389320" cy="399109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778C789-A2CC-4D24-BCE5-0E91470C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70AB98-26FF-4D67-B198-F68568D51D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CROSS Join</a:t>
            </a:r>
            <a:endParaRPr lang="en-US" b="1" dirty="0">
              <a:latin typeface="Segoe-Bold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3841F8-3C59-4828-9007-CC38A0F3C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3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591" y="813446"/>
            <a:ext cx="3058817" cy="399256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C2B21E-3C5F-4F70-BF16-FC015975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D860FB-A6CA-45AA-96E6-9BC4DE7C84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Inner Join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80B17A-E2BA-491B-92BE-704360891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66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474" y="765183"/>
            <a:ext cx="2797052" cy="392404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4B3A5E9-DCFB-484E-BC8E-31B4E4C9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C4363D-3FD1-4459-AF76-6612BD333A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Outer Joins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6795DF7-5984-46E5-A0FE-1D32049B1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68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274" y="832635"/>
            <a:ext cx="2593451" cy="399413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060B0EF-F04A-4E9D-8D6B-92BB2C56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DD7BD59-51FF-469A-A6B7-B367E83E73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FULL OUTER JOIN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52E2EE-3323-46A4-BA42-F090551DD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PREVIOUS PART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r>
              <a:rPr lang="en-US" dirty="0"/>
              <a:t>Data Storage Internals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Tables and Indexes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Foundations of Querying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Getting Started with the SELECT Statement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42F2B2B-0809-4206-AA76-64C2EF29833B}"/>
              </a:ext>
            </a:extLst>
          </p:cNvPr>
          <p:cNvSpPr txBox="1">
            <a:spLocks/>
          </p:cNvSpPr>
          <p:nvPr/>
        </p:nvSpPr>
        <p:spPr>
          <a:xfrm>
            <a:off x="357188" y="351337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289087F8-ACFF-4DCF-8E4B-7C60C65AF783}"/>
              </a:ext>
            </a:extLst>
          </p:cNvPr>
          <p:cNvSpPr txBox="1">
            <a:spLocks/>
          </p:cNvSpPr>
          <p:nvPr/>
        </p:nvSpPr>
        <p:spPr>
          <a:xfrm>
            <a:off x="710971" y="3512135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Database Design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8AA8C590-99B3-47E3-82C7-5A5BA95353EC}"/>
              </a:ext>
            </a:extLst>
          </p:cNvPr>
          <p:cNvSpPr txBox="1">
            <a:spLocks/>
          </p:cNvSpPr>
          <p:nvPr/>
        </p:nvSpPr>
        <p:spPr>
          <a:xfrm>
            <a:off x="357188" y="411642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7CA06F-4720-4EA5-A451-A790FA226A7F}"/>
              </a:ext>
            </a:extLst>
          </p:cNvPr>
          <p:cNvSpPr txBox="1">
            <a:spLocks/>
          </p:cNvSpPr>
          <p:nvPr/>
        </p:nvSpPr>
        <p:spPr>
          <a:xfrm>
            <a:off x="710971" y="4115192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Working with Jira, Draw.io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F0DFC02-40DD-4D74-9AF0-5C545943A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046" y="1200150"/>
            <a:ext cx="322876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16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671" y="1540294"/>
            <a:ext cx="3857625" cy="26384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9A3ADAF-AA41-4B2D-B0CC-577D47E0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44E087-6CE5-456F-83F8-C723AC657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Multi-Join Queries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F6E3B7-ADBB-4EAF-8BC1-39ADB198C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64756-930B-40AC-8BE7-3198B0B039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JOINS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371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FE57-B86C-4C2D-B5DF-FEDF1688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61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Working with Git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767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FE57-B86C-4C2D-B5DF-FEDF1688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 for OLTP Database</a:t>
            </a:r>
          </a:p>
        </p:txBody>
      </p:sp>
    </p:spTree>
    <p:extLst>
      <p:ext uri="{BB962C8B-B14F-4D97-AF65-F5344CB8AC3E}">
        <p14:creationId xmlns:p14="http://schemas.microsoft.com/office/powerpoint/2010/main" val="2321841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 for OLTP Database (Web Store)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0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S21E03 AGENDA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CASE Expression and Related Functions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Filtering and Sorting Data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Combining Sets (JOINS)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Working with Git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42F2B2B-0809-4206-AA76-64C2EF29833B}"/>
              </a:ext>
            </a:extLst>
          </p:cNvPr>
          <p:cNvSpPr txBox="1">
            <a:spLocks/>
          </p:cNvSpPr>
          <p:nvPr/>
        </p:nvSpPr>
        <p:spPr>
          <a:xfrm>
            <a:off x="357188" y="351337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289087F8-ACFF-4DCF-8E4B-7C60C65AF783}"/>
              </a:ext>
            </a:extLst>
          </p:cNvPr>
          <p:cNvSpPr txBox="1">
            <a:spLocks/>
          </p:cNvSpPr>
          <p:nvPr/>
        </p:nvSpPr>
        <p:spPr>
          <a:xfrm>
            <a:off x="710971" y="3512135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Design for OLTP Database (Web Store)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B98D601-5164-45CF-A987-3CC418CD0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046" y="1200150"/>
            <a:ext cx="322876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6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3A657-98C0-40D9-8A8B-A54821D4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Expression and Related Functions</a:t>
            </a:r>
          </a:p>
        </p:txBody>
      </p:sp>
    </p:spTree>
    <p:extLst>
      <p:ext uri="{BB962C8B-B14F-4D97-AF65-F5344CB8AC3E}">
        <p14:creationId xmlns:p14="http://schemas.microsoft.com/office/powerpoint/2010/main" val="264978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308" y="1203199"/>
            <a:ext cx="416169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discontinued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discontinued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'No'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'Yes'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'Unknown'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             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discontinued_desc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11262" y="131192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COALESCE</a:t>
            </a:r>
          </a:p>
        </p:txBody>
      </p:sp>
      <p:sp>
        <p:nvSpPr>
          <p:cNvPr id="9" name="Rectangle 8"/>
          <p:cNvSpPr/>
          <p:nvPr/>
        </p:nvSpPr>
        <p:spPr>
          <a:xfrm>
            <a:off x="5211260" y="1641507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11261" y="2043456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CHOOSE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11260" y="2439276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FF"/>
                </a:solidFill>
                <a:latin typeface="Consolas" panose="020B0609020204030204" pitchFamily="49" charset="0"/>
              </a:rPr>
              <a:t>IIF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EA4811-8FB6-435C-9D05-BB24B092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Expression and Related Functions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C2836E-32A1-4FDD-A54A-D63F81461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3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Expression and Related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48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5FB8-8282-491E-B039-BB892CA3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Filtering and Sorting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7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357186" y="1330920"/>
            <a:ext cx="7808119" cy="2069505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Predicates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1A9CB0"/>
                </a:solidFill>
                <a:latin typeface="Segoe"/>
              </a:rPr>
              <a:t>ON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1A9CB0"/>
                </a:solidFill>
                <a:latin typeface="Segoe"/>
              </a:rPr>
              <a:t>WHERE</a:t>
            </a:r>
          </a:p>
          <a:p>
            <a:pPr lvl="1"/>
            <a:r>
              <a:rPr lang="en-US" sz="1600" dirty="0">
                <a:solidFill>
                  <a:srgbClr val="1A9CB0"/>
                </a:solidFill>
                <a:latin typeface="Segoe"/>
              </a:rPr>
              <a:t>HAVING</a:t>
            </a:r>
            <a:endParaRPr lang="en-US" sz="1600" dirty="0">
              <a:solidFill>
                <a:srgbClr val="1A9CB0"/>
              </a:solidFill>
            </a:endParaRP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88E624-73C3-4319-9942-D60DD467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BE89EA-E9AC-41B9-BD28-8277300A89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Filtering Data with Predicates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3B87C-EE94-4EE2-9257-9E7E4C679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1DBA1-EF7B-4FF4-B20E-4178D7543024}"/>
              </a:ext>
            </a:extLst>
          </p:cNvPr>
          <p:cNvSpPr/>
          <p:nvPr/>
        </p:nvSpPr>
        <p:spPr>
          <a:xfrm>
            <a:off x="1466393" y="4088519"/>
            <a:ext cx="3257751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Three-Valued Logic and Search Arguments</a:t>
            </a:r>
            <a:endParaRPr 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3026454-FD0B-4242-A12F-6A7D9277E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66" y="3849490"/>
            <a:ext cx="735807" cy="7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95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357188" y="1626928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Use YYYYMMDD format</a:t>
            </a:r>
          </a:p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1600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3763108" y="162642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'02/12/07'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'20070212'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477F32-F8B6-4A49-9230-8502E241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EB8351-D6BE-4E27-8EBA-94BF32197D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Filtering Date and Time Data</a:t>
            </a:r>
            <a:endParaRPr lang="en-US" b="1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F2F4289-9E8A-4174-8A8A-DFF873DC2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99352"/>
      </p:ext>
    </p:extLst>
  </p:cSld>
  <p:clrMapOvr>
    <a:masterClrMapping/>
  </p:clrMapOvr>
</p:sld>
</file>

<file path=ppt/theme/theme1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8fb4810-c3cf-44db-bdf0-77d94482a97a">
      <UserInfo>
        <DisplayName>Victor Bezrukov</DisplayName>
        <AccountId>35</AccountId>
        <AccountType/>
      </UserInfo>
      <UserInfo>
        <DisplayName>Gaiane Aleksanian</DisplayName>
        <AccountId>16</AccountId>
        <AccountType/>
      </UserInfo>
      <UserInfo>
        <DisplayName>Anton Belousov</DisplayName>
        <AccountId>17</AccountId>
        <AccountType/>
      </UserInfo>
      <UserInfo>
        <DisplayName>Nikolai Golyshkin</DisplayName>
        <AccountId>13</AccountId>
        <AccountType/>
      </UserInfo>
      <UserInfo>
        <DisplayName>Viktor Isaikin</DisplayName>
        <AccountId>28</AccountId>
        <AccountType/>
      </UserInfo>
      <UserInfo>
        <DisplayName>Tatiana Kolentsova</DisplayName>
        <AccountId>31</AccountId>
        <AccountType/>
      </UserInfo>
      <UserInfo>
        <DisplayName>Andrey Potapov</DisplayName>
        <AccountId>6</AccountId>
        <AccountType/>
      </UserInfo>
      <UserInfo>
        <DisplayName>Vladimir Mitiurin</DisplayName>
        <AccountId>14</AccountId>
        <AccountType/>
      </UserInfo>
      <UserInfo>
        <DisplayName>Nina Skazobova</DisplayName>
        <AccountId>32</AccountId>
        <AccountType/>
      </UserInfo>
      <UserInfo>
        <DisplayName>Sergei Boikov</DisplayName>
        <AccountId>26</AccountId>
        <AccountType/>
      </UserInfo>
      <UserInfo>
        <DisplayName>Aleksey Gretsov</DisplayName>
        <AccountId>15</AccountId>
        <AccountType/>
      </UserInfo>
      <UserInfo>
        <DisplayName>Elisey Astakhov</DisplayName>
        <AccountId>12</AccountId>
        <AccountType/>
      </UserInfo>
      <UserInfo>
        <DisplayName>Marina Portenko</DisplayName>
        <AccountId>21</AccountId>
        <AccountType/>
      </UserInfo>
      <UserInfo>
        <DisplayName>Bogdan Gavrikov</DisplayName>
        <AccountId>22</AccountId>
        <AccountType/>
      </UserInfo>
      <UserInfo>
        <DisplayName>Pavel Andreev</DisplayName>
        <AccountId>25</AccountId>
        <AccountType/>
      </UserInfo>
      <UserInfo>
        <DisplayName>Anastasiia Volkova1</DisplayName>
        <AccountId>30</AccountId>
        <AccountType/>
      </UserInfo>
      <UserInfo>
        <DisplayName>Mikhail Manyagin</DisplayName>
        <AccountId>33</AccountId>
        <AccountType/>
      </UserInfo>
      <UserInfo>
        <DisplayName>Igor Ilin</DisplayName>
        <AccountId>24</AccountId>
        <AccountType/>
      </UserInfo>
      <UserInfo>
        <DisplayName>Denis Suvolokin</DisplayName>
        <AccountId>19</AccountId>
        <AccountType/>
      </UserInfo>
      <UserInfo>
        <DisplayName>Nikita Ulitin</DisplayName>
        <AccountId>18</AccountId>
        <AccountType/>
      </UserInfo>
      <UserInfo>
        <DisplayName>Georgii Lobanov</DisplayName>
        <AccountId>23</AccountId>
        <AccountType/>
      </UserInfo>
      <UserInfo>
        <DisplayName>Anna Sedina</DisplayName>
        <AccountId>20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c8fb4810-c3cf-44db-bdf0-77d94482a97a"/>
    <ds:schemaRef ds:uri="609121fb-01d0-49fe-b3fd-9a3e3a0646a9"/>
  </ds:schemaRefs>
</ds:datastoreItem>
</file>

<file path=customXml/itemProps3.xml><?xml version="1.0" encoding="utf-8"?>
<ds:datastoreItem xmlns:ds="http://schemas.openxmlformats.org/officeDocument/2006/customXml" ds:itemID="{C23D62EA-2AA3-482E-80DE-8B6E7207A2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3838</TotalTime>
  <Words>462</Words>
  <Application>Microsoft Office PowerPoint</Application>
  <PresentationFormat>On-screen Show (16:9)</PresentationFormat>
  <Paragraphs>164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Consolas</vt:lpstr>
      <vt:lpstr>Segoe</vt:lpstr>
      <vt:lpstr>Segoe-Bold</vt:lpstr>
      <vt:lpstr>Segoe-Semibold</vt:lpstr>
      <vt:lpstr>Breakers</vt:lpstr>
      <vt:lpstr>General</vt:lpstr>
      <vt:lpstr>Covers</vt:lpstr>
      <vt:lpstr>MSBI LAB S21.E03-SQL</vt:lpstr>
      <vt:lpstr>IN THE PREVIOUS PART</vt:lpstr>
      <vt:lpstr>S21E03 AGENDA</vt:lpstr>
      <vt:lpstr>CASE Expression and Related Functions</vt:lpstr>
      <vt:lpstr>CASE Expression and Related Functions</vt:lpstr>
      <vt:lpstr>CASE Expression and Related Functions</vt:lpstr>
      <vt:lpstr>Filtering and Sorting Data</vt:lpstr>
      <vt:lpstr>Filtering and Sorting Data</vt:lpstr>
      <vt:lpstr>Filtering and Sorting Data</vt:lpstr>
      <vt:lpstr>Filtering and Sorting Data</vt:lpstr>
      <vt:lpstr>Filtering and Sorting Data</vt:lpstr>
      <vt:lpstr>Filtering and Sorting Data</vt:lpstr>
      <vt:lpstr>Filtering and Sorting Data</vt:lpstr>
      <vt:lpstr>Filtering and Sorting Data</vt:lpstr>
      <vt:lpstr>Combining Sets (Joins)</vt:lpstr>
      <vt:lpstr>Combining Sets</vt:lpstr>
      <vt:lpstr>Combining Sets</vt:lpstr>
      <vt:lpstr>Combining Sets</vt:lpstr>
      <vt:lpstr>Combining Sets</vt:lpstr>
      <vt:lpstr>Combining Sets</vt:lpstr>
      <vt:lpstr>Combining Sets</vt:lpstr>
      <vt:lpstr>Working with Git</vt:lpstr>
      <vt:lpstr>Working with Git</vt:lpstr>
      <vt:lpstr>Design for OLTP Database</vt:lpstr>
      <vt:lpstr>Design for OLTP Database (Web Store) 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Vladimir Mitiurin</cp:lastModifiedBy>
  <cp:revision>37</cp:revision>
  <cp:lastPrinted>2014-07-09T13:30:36Z</cp:lastPrinted>
  <dcterms:created xsi:type="dcterms:W3CDTF">2015-03-18T06:37:43Z</dcterms:created>
  <dcterms:modified xsi:type="dcterms:W3CDTF">2020-12-20T17:27:51Z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0x0101009B22848A6E75B0409A42E310CF3F8F4E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  <property fmtid="{D5CDD505-2E9C-101B-9397-08002B2CF9AE}" pid="5" name="AuthorIds_UIVersion_1024">
    <vt:lpwstr>6</vt:lpwstr>
  </property>
  <property fmtid="{D5CDD505-2E9C-101B-9397-08002B2CF9AE}" pid="6" name="AuthorIds_UIVersion_1536">
    <vt:lpwstr>6</vt:lpwstr>
  </property>
</Properties>
</file>