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1"/>
  </p:notesMasterIdLst>
  <p:handoutMasterIdLst>
    <p:handoutMasterId r:id="rId32"/>
  </p:handoutMasterIdLst>
  <p:sldIdLst>
    <p:sldId id="258" r:id="rId5"/>
    <p:sldId id="584" r:id="rId6"/>
    <p:sldId id="585" r:id="rId7"/>
    <p:sldId id="589" r:id="rId8"/>
    <p:sldId id="268" r:id="rId9"/>
    <p:sldId id="546" r:id="rId10"/>
    <p:sldId id="566" r:id="rId11"/>
    <p:sldId id="567" r:id="rId12"/>
    <p:sldId id="568" r:id="rId13"/>
    <p:sldId id="569" r:id="rId14"/>
    <p:sldId id="586" r:id="rId15"/>
    <p:sldId id="555" r:id="rId16"/>
    <p:sldId id="557" r:id="rId17"/>
    <p:sldId id="558" r:id="rId18"/>
    <p:sldId id="559" r:id="rId19"/>
    <p:sldId id="587" r:id="rId20"/>
    <p:sldId id="560" r:id="rId21"/>
    <p:sldId id="570" r:id="rId22"/>
    <p:sldId id="561" r:id="rId23"/>
    <p:sldId id="588" r:id="rId24"/>
    <p:sldId id="562" r:id="rId25"/>
    <p:sldId id="563" r:id="rId26"/>
    <p:sldId id="590" r:id="rId27"/>
    <p:sldId id="595" r:id="rId28"/>
    <p:sldId id="597" r:id="rId29"/>
    <p:sldId id="596" r:id="rId3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86" d="100"/>
          <a:sy n="86" d="100"/>
        </p:scale>
        <p:origin x="1286" y="53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DELETE statement writes significantly more to the transaction log compared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statement. For DELETE, SQL Server records in the log the actual data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deleted. For TRUNCATE, SQL Server records information only about which pages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a result, the TRUNCATE statement tends to be substantially faster.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doesn’t attempt to reset an identity property if one is associated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column in the target table. The TRUNCATE statement does. If you use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and would prefer not to reset the property, you need to store the current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 plus one in a variable (using the IDENT_CURRENT function), and reseed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property with the stored value after the truncation.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supported if there’s a foreign key pointing to the table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as long as there are no related rows in the referencing table. TRUNCATE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if a foreign key is pointing to the table—even if there are no related rows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referencing table, and even if the foreign key is disabled.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allowed against a table involved in an indexed view. A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is disallowed in such a case.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requires DELETE permissions on the target table. The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requires ALTER permissions on the target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DELETE statement writes significantly more to the transaction log compared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statement. For DELETE, SQL Server records in the log the actual data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deleted. For TRUNCATE, SQL Server records information only about which pages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a result, the TRUNCATE statement tends to be substantially faster.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doesn’t attempt to reset an identity property if one is associated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column in the target table. The TRUNCATE statement does. If you use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and would prefer not to reset the property, you need to store the current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 plus one in a variable (using the IDENT_CURRENT function), and reseed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property with the stored value after the truncation.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supported if there’s a foreign key pointing to the table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as long as there are no related rows in the referencing table. TRUNCATE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if a foreign key is pointing to the table—even if there are no related rows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referencing table, and even if the foreign key is disabled.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allowed against a table involved in an indexed view. A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is disallowed in such a case.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requires DELETE permissions on the target table. The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requires ALTER permissions on the target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5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column in a table can have an IDE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for the difference between SCOPE_IDENTITY and @@IDENTITY, suppose that you have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stored procedure P1 with three statements: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An INSERT that generates a new 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call to a stored procedure P2 that also has an INSERT statement that generates a new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statement that queries the functions SCOPE_IDENTITY and @@IDENTITY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SCOPE_IDENTITY function will return the value generated by P1 (same session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scope). The @@IDENTITY function will return the value generated by P2 (same session irrespective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scope).NTITY property.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SCOPE_IDENTITY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current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@@IDENTITY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IDENT_CURRENT function accepts a table as input and returns the last 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generated in the input table regardless of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4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8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6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49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Dec 09,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D6296-D5A4-4713-B091-D92710662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80" y="441285"/>
            <a:ext cx="4283451" cy="3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413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Inserting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u="sng" dirty="0">
                <a:ea typeface="ＭＳ Ｐゴシック" pitchFamily="34" charset="-128"/>
              </a:rPr>
              <a:t>SELECT INTO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72" y="1503470"/>
            <a:ext cx="28194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8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Updating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3873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Updating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UPDATE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82" y="2058095"/>
            <a:ext cx="4195283" cy="1979649"/>
          </a:xfrm>
          <a:prstGeom prst="rect">
            <a:avLst/>
          </a:prstGeom>
        </p:spPr>
      </p:pic>
      <p:pic>
        <p:nvPicPr>
          <p:cNvPr id="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099350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9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3873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Updating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UPDATE Based on Join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85" y="1172106"/>
            <a:ext cx="5002819" cy="3175091"/>
          </a:xfrm>
          <a:prstGeom prst="rect">
            <a:avLst/>
          </a:prstGeom>
        </p:spPr>
      </p:pic>
      <p:pic>
        <p:nvPicPr>
          <p:cNvPr id="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291439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19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3873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Updating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Nondeterministic UPDATE</a:t>
            </a:r>
          </a:p>
        </p:txBody>
      </p:sp>
      <p:pic>
        <p:nvPicPr>
          <p:cNvPr id="102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291439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464" y="1101497"/>
            <a:ext cx="21717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3873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Updating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UPDATE and Table Expressions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UPDATE All-at-Once </a:t>
            </a:r>
            <a:endParaRPr lang="en-US" sz="400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pic>
        <p:nvPicPr>
          <p:cNvPr id="5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7" y="2618011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32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Deleting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8733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DELETING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DELETE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bg2"/>
                </a:solidFill>
                <a:ea typeface="ＭＳ Ｐゴシック" pitchFamily="34" charset="-128"/>
              </a:rPr>
              <a:t>TRUNCATE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749" y="1101497"/>
            <a:ext cx="4618769" cy="13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0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8733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DELETING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bg2"/>
                </a:solidFill>
                <a:ea typeface="ＭＳ Ｐゴシック" pitchFamily="34" charset="-128"/>
              </a:rPr>
              <a:t>DELETE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TRUNCATE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7" y="3537381"/>
            <a:ext cx="6569044" cy="877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756081"/>
            <a:ext cx="16383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22704" y="3537381"/>
            <a:ext cx="175400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"/>
              </a:rPr>
              <a:t>transaction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indexed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385431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8733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DELETING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DELETE Based on a Join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DELETE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370171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IN PREVIOUS PART: S20E07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4" y="616828"/>
            <a:ext cx="66184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Views</a:t>
            </a: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Views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Implementing User-Defined Functions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Scalar UDFs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Inline Table-Valued UDF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Multistatement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Table-Valued UDF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Limitations on UDFs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Using Synonyms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Creating a Synonym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Adjacency List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Nested Set Model of 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HierarchyID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Introduction in Power BI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Team work with GIT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Git branching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Workflow with branches and Pull Requests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Other Data Modification Aspects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Other Data Modification Aspects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84728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Using the IDENTITY Column Property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SCOPE_IDENTITY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@@IDENTITY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IDENT_CURRENT</a:t>
            </a:r>
          </a:p>
        </p:txBody>
      </p:sp>
    </p:spTree>
    <p:extLst>
      <p:ext uri="{BB962C8B-B14F-4D97-AF65-F5344CB8AC3E}">
        <p14:creationId xmlns:p14="http://schemas.microsoft.com/office/powerpoint/2010/main" val="26827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Other Data Modification Aspects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57533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Using the Sequence Object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CREATE SEQUENCE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INCREMENT BY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MINVALUE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MAXVALUE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fr-FR" sz="1400" b="1" dirty="0"/>
              <a:t>CYCLE | NO CYCLE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START WITH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382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Merging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Other Data Modification Aspects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82024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Merging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the MERGE statement, you can merge data from a source table into a target table.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7" y="2278508"/>
            <a:ext cx="84867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57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the OUTPUT Option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1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Other Data Modification Aspects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37215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Working with the OUTPUT Clause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INSERT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DELETE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UPDATE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MERGE with OUTPUT</a:t>
            </a:r>
          </a:p>
        </p:txBody>
      </p:sp>
    </p:spTree>
    <p:extLst>
      <p:ext uri="{BB962C8B-B14F-4D97-AF65-F5344CB8AC3E}">
        <p14:creationId xmlns:p14="http://schemas.microsoft.com/office/powerpoint/2010/main" val="80003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A3C644"/>
                </a:highlight>
              </a:rPr>
              <a:t>Agenda: MSBI.Dev.S20E08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3" y="716437"/>
            <a:ext cx="7886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Inserting Data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INSERT VALUES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INSERT SELECT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INSERT EXEC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SELECT INTO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Updating Data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Statement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Based on Join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Nondeterministic UPDATE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and Table Expressions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Based on a Variable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All-at-Once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Deleting Data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DELETE Statement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TRUNCATE Statement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DELETE Based on a Join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DELETE Using Table Expressions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Other Data Modification Aspects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Using the IDENTITY Column Property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  keywords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SCOPE_IDENTITY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IDENTITY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IDENT_CURRENT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Using the Sequence Object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4593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A3C644"/>
                </a:highlight>
              </a:rPr>
              <a:t>Agenda: MSBI.Dev.S20E08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3" y="716437"/>
            <a:ext cx="7886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Merging Data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Using the MERGE Statement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Using the OUTPUT Option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Working with the OUTPUT Clause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INSERT with OUTPUT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DELETE with OUTPUT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UPDATE with OUTPUT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MERGE with OUTPUT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Composable DML</a:t>
            </a:r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Inserting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413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Inserting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SELECT INTO</a:t>
            </a:r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413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Inserting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u="sng" dirty="0"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47" y="1436913"/>
            <a:ext cx="6272893" cy="17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413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Inserting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u="sng" dirty="0">
                <a:solidFill>
                  <a:srgbClr val="444444"/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53" y="1503470"/>
            <a:ext cx="6000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9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Inserting, Updating, and Deleting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4136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Inserting Data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u="sng" dirty="0"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7" y="1503470"/>
            <a:ext cx="58007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18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12C3C4-CE09-4ADE-AF35-25E58CA316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14e46183-14a5-4343-a187-db51ef71da0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4960</TotalTime>
  <Words>1990</Words>
  <Application>Microsoft Office PowerPoint</Application>
  <PresentationFormat>On-screen Show (16:9)</PresentationFormat>
  <Paragraphs>271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Lucida Grande</vt:lpstr>
      <vt:lpstr>Segoe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148</cp:revision>
  <cp:lastPrinted>2014-07-09T13:30:36Z</cp:lastPrinted>
  <dcterms:created xsi:type="dcterms:W3CDTF">2015-03-18T06:37:43Z</dcterms:created>
  <dcterms:modified xsi:type="dcterms:W3CDTF">2019-12-08T19:14:49Z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