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33"/>
  </p:notesMasterIdLst>
  <p:handoutMasterIdLst>
    <p:handoutMasterId r:id="rId34"/>
  </p:handoutMasterIdLst>
  <p:sldIdLst>
    <p:sldId id="276" r:id="rId7"/>
    <p:sldId id="628" r:id="rId8"/>
    <p:sldId id="642" r:id="rId9"/>
    <p:sldId id="643" r:id="rId10"/>
    <p:sldId id="600" r:id="rId11"/>
    <p:sldId id="654" r:id="rId12"/>
    <p:sldId id="613" r:id="rId13"/>
    <p:sldId id="614" r:id="rId14"/>
    <p:sldId id="615" r:id="rId15"/>
    <p:sldId id="566" r:id="rId16"/>
    <p:sldId id="646" r:id="rId17"/>
    <p:sldId id="595" r:id="rId18"/>
    <p:sldId id="567" r:id="rId19"/>
    <p:sldId id="596" r:id="rId20"/>
    <p:sldId id="647" r:id="rId21"/>
    <p:sldId id="599" r:id="rId22"/>
    <p:sldId id="648" r:id="rId23"/>
    <p:sldId id="649" r:id="rId24"/>
    <p:sldId id="601" r:id="rId25"/>
    <p:sldId id="650" r:id="rId26"/>
    <p:sldId id="602" r:id="rId27"/>
    <p:sldId id="603" r:id="rId28"/>
    <p:sldId id="604" r:id="rId29"/>
    <p:sldId id="651" r:id="rId30"/>
    <p:sldId id="652" r:id="rId31"/>
    <p:sldId id="653" r:id="rId3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88" autoAdjust="0"/>
  </p:normalViewPr>
  <p:slideViewPr>
    <p:cSldViewPr snapToGrid="0">
      <p:cViewPr varScale="1">
        <p:scale>
          <a:sx n="99" d="100"/>
          <a:sy n="99" d="100"/>
        </p:scale>
        <p:origin x="926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2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8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9882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739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21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68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77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336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11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43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37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4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34998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7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58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90599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2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028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8188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8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80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9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S21.E09-SQL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January 18, 2021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BDC-FC5D-44DA-93F2-FDB3562A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Stored procedures are routines that reside in a database and encapsulate code. SQL Server permits several types of stored procedures, such as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T-SQL stored procedures written in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CLR stored procedures stored as Microsoft .NET assemblies in the database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Extended stored procedures, which make calls to externally compiled data definition languages (DLLs)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dirty="0">
                <a:solidFill>
                  <a:srgbClr val="444444"/>
                </a:solidFill>
                <a:ea typeface="ＭＳ Ｐゴシック" pitchFamily="34" charset="-128"/>
              </a:rPr>
              <a:t>Natively Compiled Stored Procedure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AB66B-0CDC-42F2-ADF9-BDBFBF1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22197-D640-4943-B153-C459AE78DC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Stored Procedures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09C3-49F0-4FCB-A143-A74ED913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295395"/>
            <a:ext cx="8194437" cy="34719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Can be called from T-SQL code by using the EXECUTE command.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pass data to them through input parameters and receive data back through output parameters.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return result sets of queries to the client application.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modify data in tables.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create, alter, and drop tables and indexes.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support error handling.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They can execute Dynamic SQL.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You can go for transaction management.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C7C8D-F5E0-46E9-B2A3-812FDD24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20636A-5941-4804-9713-0202AD588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important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13AE-487F-423F-A7F5-D1CA2CA2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14602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encapsulate T-SQL code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make a database more secure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present a more versatile data access layer to users and applications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To help improve performance by creating execution plans that can be reused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D4A6E-9BDE-4C0B-AE7E-F2188AA8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537239-253D-4255-8641-62B54CC90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Stored Procedures 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C5BE-CA95-4FFB-9F4E-041E9C72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6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3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BEGIN…END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IF…ELSE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WHILE (with BREAK and CONTINUE)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WAITFOR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GOTO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RETURN (normally inside T-SQL routines)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6BBCA-62D1-47AC-829C-EAA2509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C4BC1-FA4F-48D3-87AE-2FAB7416E7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023D-31E4-4977-91FE-C4056203C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49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Stored Procedures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898A-ACF8-419D-894B-3E692A20F0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Control-of-Flow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2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E53E-4300-459A-B750-1DE4B84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Understanding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7E48-9681-4ECA-88DF-7131DBC7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2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Managing Transactions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spc="300" dirty="0"/>
              <a:t>Basic Locking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Transaction Isolation Levels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74588B-402B-427D-9B5A-12DF4616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DML Triggers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AFTER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INSTEAD OF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DDL Triggers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Logon Triggers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5505DF-8D72-495E-808A-9FE8E1D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631CB6-2186-4395-967A-6CDF0A42C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Trigger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58BF9-BF8E-43E8-AC62-B4117412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01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EXEC </a:t>
            </a:r>
            <a:r>
              <a:rPr lang="en-US" sz="1600" dirty="0" err="1"/>
              <a:t>sp_configure</a:t>
            </a:r>
            <a:r>
              <a:rPr lang="en-US" sz="1600" dirty="0"/>
              <a:t> 'nested triggers’;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Maximum of 32 levels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4DB851-6B20-4C5C-AB11-71A421FF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3DB7C-C9ED-4CEF-9994-1F115C039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Nested and Recursive Triggers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4D64-745D-459D-AB21-DA196B0EC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7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BDE74-F2C2-4717-B9E0-211DFAD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6F7D8-231B-475A-8031-137838510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After / Instead Of Triggers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DBC4-9030-4976-9DE1-026CA1B5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UPDATE ()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COLUMNS _UPDATED()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95396"/>
            <a:ext cx="3590925" cy="6381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C73D11-9CD2-4ADA-80F2-FECAE248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FCAE60-B992-4C38-80C2-3D3208D6E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DML Trigger Functions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99E53-F67F-4985-851A-10DE1BA4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3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Triggers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1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1822-76EF-4FA4-87DF-59C2177E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7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Cursors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S21E09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Dynamic 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Stored Procedures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Implementing Triggers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Using Cursors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C98B77-69D1-4102-93DE-EA31B309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153-B736-4097-ACD3-CC7EAF72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Dynamic SQL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1BF02B-A7BA-4E5A-B11A-D851681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431" y="1971548"/>
            <a:ext cx="71369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[Sales].[Customers]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address = N''5678 rue de l''''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Abbaye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AA785E-41E2-4CD0-B123-26317AB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07CAA2-F406-4977-87EF-10F179A6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T-SQL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B3027-7B50-48B6-A427-96AB996D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6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stored procedures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Impersonating users or logins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Querying a linked server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Executing dynamic SQL generated strings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5D92A5-D52F-4763-A71D-66FD241B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52C234-B507-4046-AF20-7D2B613A8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Command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F35B8-7349-4321-9B70-994139D9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5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FB2E2-F647-4F0B-A63A-5334C587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Using Dynamic SQL</a:t>
            </a:r>
          </a:p>
        </p:txBody>
      </p:sp>
      <p:pic>
        <p:nvPicPr>
          <p:cNvPr id="7" name="Picture 2" descr="Шпаргалка по SQL инъекциям | DefconRU">
            <a:extLst>
              <a:ext uri="{FF2B5EF4-FFF2-40B4-BE49-F238E27FC236}">
                <a16:creationId xmlns:a16="http://schemas.microsoft.com/office/drawing/2014/main" id="{3F3D4177-BA16-4E32-A5BB-286488A0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504825"/>
            <a:ext cx="3810000" cy="381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19A6F-E849-40A3-84AD-489CDE1EF7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EC68C6-2B06-4999-8FE8-9B98030F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CA3A-1149-4A06-8121-788FC6259B58}"/>
              </a:ext>
            </a:extLst>
          </p:cNvPr>
          <p:cNvSpPr/>
          <p:nvPr/>
        </p:nvSpPr>
        <p:spPr>
          <a:xfrm>
            <a:off x="1201887" y="2054685"/>
            <a:ext cx="2811154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000" dirty="0">
                <a:solidFill>
                  <a:srgbClr val="FF0000"/>
                </a:solidFill>
              </a:rPr>
              <a:t>WARNING!!!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0AC8E57-EAEA-4764-B7B9-435CFA97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2054685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6" y="2195633"/>
            <a:ext cx="7591767" cy="7522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1DD127-5326-493E-BEDD-724E2060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F0ED4-AF85-48DB-95E0-64B9FEB45F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sp_executesql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49CDC0-7BBC-4DA6-B925-51540168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595</Words>
  <Application>Microsoft Office PowerPoint</Application>
  <PresentationFormat>On-screen Show (16:9)</PresentationFormat>
  <Paragraphs>171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Consolas</vt:lpstr>
      <vt:lpstr>Breakers</vt:lpstr>
      <vt:lpstr>Covers</vt:lpstr>
      <vt:lpstr>General</vt:lpstr>
      <vt:lpstr>MSBI LAB S21.E09-SQL</vt:lpstr>
      <vt:lpstr>IN THE PREVIOUS PART</vt:lpstr>
      <vt:lpstr>S21E09 AGENDA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Using Dynamic SQL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Designing and Implementing Stored Procedures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Implementing Triggers</vt:lpstr>
      <vt:lpstr>Using Cursors</vt:lpstr>
      <vt:lpstr>Using Cursors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10</cp:revision>
  <dcterms:created xsi:type="dcterms:W3CDTF">2021-01-16T14:51:11Z</dcterms:created>
  <dcterms:modified xsi:type="dcterms:W3CDTF">2021-01-17T15:27:23Z</dcterms:modified>
</cp:coreProperties>
</file>