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4"/>
  </p:notesMasterIdLst>
  <p:handoutMasterIdLst>
    <p:handoutMasterId r:id="rId35"/>
  </p:handoutMasterIdLst>
  <p:sldIdLst>
    <p:sldId id="451" r:id="rId5"/>
    <p:sldId id="453" r:id="rId6"/>
    <p:sldId id="509" r:id="rId7"/>
    <p:sldId id="514" r:id="rId8"/>
    <p:sldId id="517" r:id="rId9"/>
    <p:sldId id="515" r:id="rId10"/>
    <p:sldId id="516" r:id="rId11"/>
    <p:sldId id="501" r:id="rId12"/>
    <p:sldId id="471" r:id="rId13"/>
    <p:sldId id="472" r:id="rId14"/>
    <p:sldId id="477" r:id="rId15"/>
    <p:sldId id="478" r:id="rId16"/>
    <p:sldId id="479" r:id="rId17"/>
    <p:sldId id="480" r:id="rId18"/>
    <p:sldId id="481" r:id="rId19"/>
    <p:sldId id="502" r:id="rId20"/>
    <p:sldId id="474" r:id="rId21"/>
    <p:sldId id="473" r:id="rId22"/>
    <p:sldId id="518" r:id="rId23"/>
    <p:sldId id="519" r:id="rId24"/>
    <p:sldId id="475" r:id="rId25"/>
    <p:sldId id="476" r:id="rId26"/>
    <p:sldId id="500" r:id="rId27"/>
    <p:sldId id="503" r:id="rId28"/>
    <p:sldId id="504" r:id="rId29"/>
    <p:sldId id="505" r:id="rId30"/>
    <p:sldId id="507" r:id="rId31"/>
    <p:sldId id="508" r:id="rId32"/>
    <p:sldId id="506" r:id="rId3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B22746"/>
    <a:srgbClr val="2FC2D9"/>
    <a:srgbClr val="CCCCCC"/>
    <a:srgbClr val="666666"/>
    <a:srgbClr val="464547"/>
    <a:srgbClr val="A3C644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A8255448-5953-4E92-8F51-957B50263535}"/>
    <pc:docChg chg="undo custSel addSld delSld modSld">
      <pc:chgData name="Andrey Potapov" userId="10ffae6e-656f-4a8a-9117-a53fb250c25f" providerId="ADAL" clId="{A8255448-5953-4E92-8F51-957B50263535}" dt="2019-02-01T05:44:22.861" v="176"/>
      <pc:docMkLst>
        <pc:docMk/>
      </pc:docMkLst>
      <pc:sldChg chg="modSp">
        <pc:chgData name="Andrey Potapov" userId="10ffae6e-656f-4a8a-9117-a53fb250c25f" providerId="ADAL" clId="{A8255448-5953-4E92-8F51-957B50263535}" dt="2019-02-01T05:25:19.486" v="21" actId="1076"/>
        <pc:sldMkLst>
          <pc:docMk/>
          <pc:sldMk cId="4274838601" sldId="451"/>
        </pc:sldMkLst>
        <pc:picChg chg="mod">
          <ac:chgData name="Andrey Potapov" userId="10ffae6e-656f-4a8a-9117-a53fb250c25f" providerId="ADAL" clId="{A8255448-5953-4E92-8F51-957B50263535}" dt="2019-02-01T05:25:05.950" v="18" actId="1076"/>
          <ac:picMkLst>
            <pc:docMk/>
            <pc:sldMk cId="4274838601" sldId="451"/>
            <ac:picMk id="5" creationId="{7EFE9B3E-6238-417A-B527-B930A665DEA1}"/>
          </ac:picMkLst>
        </pc:picChg>
        <pc:picChg chg="mod">
          <ac:chgData name="Andrey Potapov" userId="10ffae6e-656f-4a8a-9117-a53fb250c25f" providerId="ADAL" clId="{A8255448-5953-4E92-8F51-957B50263535}" dt="2019-02-01T05:25:19.486" v="21" actId="1076"/>
          <ac:picMkLst>
            <pc:docMk/>
            <pc:sldMk cId="4274838601" sldId="451"/>
            <ac:picMk id="17" creationId="{00000000-0000-0000-0000-000000000000}"/>
          </ac:picMkLst>
        </pc:picChg>
      </pc:sldChg>
      <pc:sldChg chg="addSp delSp modSp">
        <pc:chgData name="Andrey Potapov" userId="10ffae6e-656f-4a8a-9117-a53fb250c25f" providerId="ADAL" clId="{A8255448-5953-4E92-8F51-957B50263535}" dt="2019-02-01T05:44:13.024" v="174"/>
        <pc:sldMkLst>
          <pc:docMk/>
          <pc:sldMk cId="621681612" sldId="473"/>
        </pc:sldMkLst>
        <pc:spChg chg="mod">
          <ac:chgData name="Andrey Potapov" userId="10ffae6e-656f-4a8a-9117-a53fb250c25f" providerId="ADAL" clId="{A8255448-5953-4E92-8F51-957B50263535}" dt="2019-02-01T05:44:13.024" v="174"/>
          <ac:spMkLst>
            <pc:docMk/>
            <pc:sldMk cId="621681612" sldId="473"/>
            <ac:spMk id="13" creationId="{00000000-0000-0000-0000-000000000000}"/>
          </ac:spMkLst>
        </pc:spChg>
        <pc:picChg chg="add mod">
          <ac:chgData name="Andrey Potapov" userId="10ffae6e-656f-4a8a-9117-a53fb250c25f" providerId="ADAL" clId="{A8255448-5953-4E92-8F51-957B50263535}" dt="2019-02-01T05:36:17.237" v="142" actId="14100"/>
          <ac:picMkLst>
            <pc:docMk/>
            <pc:sldMk cId="621681612" sldId="473"/>
            <ac:picMk id="2" creationId="{F05AD5F7-866E-4D7E-A205-6D2872CC6D53}"/>
          </ac:picMkLst>
        </pc:picChg>
        <pc:picChg chg="del">
          <ac:chgData name="Andrey Potapov" userId="10ffae6e-656f-4a8a-9117-a53fb250c25f" providerId="ADAL" clId="{A8255448-5953-4E92-8F51-957B50263535}" dt="2019-02-01T05:36:10.383" v="139" actId="478"/>
          <ac:picMkLst>
            <pc:docMk/>
            <pc:sldMk cId="621681612" sldId="473"/>
            <ac:picMk id="2050" creationId="{00000000-0000-0000-0000-000000000000}"/>
          </ac:picMkLst>
        </pc:picChg>
      </pc:sldChg>
      <pc:sldChg chg="addSp delSp modSp">
        <pc:chgData name="Andrey Potapov" userId="10ffae6e-656f-4a8a-9117-a53fb250c25f" providerId="ADAL" clId="{A8255448-5953-4E92-8F51-957B50263535}" dt="2019-02-01T05:44:06.949" v="173"/>
        <pc:sldMkLst>
          <pc:docMk/>
          <pc:sldMk cId="4280702790" sldId="474"/>
        </pc:sldMkLst>
        <pc:spChg chg="mod">
          <ac:chgData name="Andrey Potapov" userId="10ffae6e-656f-4a8a-9117-a53fb250c25f" providerId="ADAL" clId="{A8255448-5953-4E92-8F51-957B50263535}" dt="2019-02-01T05:32:06.860" v="110" actId="1076"/>
          <ac:spMkLst>
            <pc:docMk/>
            <pc:sldMk cId="4280702790" sldId="474"/>
            <ac:spMk id="5" creationId="{00000000-0000-0000-0000-000000000000}"/>
          </ac:spMkLst>
        </pc:spChg>
        <pc:spChg chg="add mod">
          <ac:chgData name="Andrey Potapov" userId="10ffae6e-656f-4a8a-9117-a53fb250c25f" providerId="ADAL" clId="{A8255448-5953-4E92-8F51-957B50263535}" dt="2019-02-01T05:32:45.733" v="123" actId="1076"/>
          <ac:spMkLst>
            <pc:docMk/>
            <pc:sldMk cId="4280702790" sldId="474"/>
            <ac:spMk id="6" creationId="{B8EE0F69-B1E6-46D9-A7D1-A70350DD69B9}"/>
          </ac:spMkLst>
        </pc:spChg>
        <pc:spChg chg="add mod ord">
          <ac:chgData name="Andrey Potapov" userId="10ffae6e-656f-4a8a-9117-a53fb250c25f" providerId="ADAL" clId="{A8255448-5953-4E92-8F51-957B50263535}" dt="2019-02-01T05:33:49.314" v="134" actId="20577"/>
          <ac:spMkLst>
            <pc:docMk/>
            <pc:sldMk cId="4280702790" sldId="474"/>
            <ac:spMk id="7" creationId="{73D85DBB-8122-43CD-B907-E554276BE54B}"/>
          </ac:spMkLst>
        </pc:spChg>
        <pc:spChg chg="mod">
          <ac:chgData name="Andrey Potapov" userId="10ffae6e-656f-4a8a-9117-a53fb250c25f" providerId="ADAL" clId="{A8255448-5953-4E92-8F51-957B50263535}" dt="2019-02-01T05:44:06.949" v="173"/>
          <ac:spMkLst>
            <pc:docMk/>
            <pc:sldMk cId="4280702790" sldId="474"/>
            <ac:spMk id="13" creationId="{00000000-0000-0000-0000-000000000000}"/>
          </ac:spMkLst>
        </pc:spChg>
        <pc:picChg chg="add del mod">
          <ac:chgData name="Andrey Potapov" userId="10ffae6e-656f-4a8a-9117-a53fb250c25f" providerId="ADAL" clId="{A8255448-5953-4E92-8F51-957B50263535}" dt="2019-02-01T05:33:37.542" v="128" actId="478"/>
          <ac:picMkLst>
            <pc:docMk/>
            <pc:sldMk cId="4280702790" sldId="474"/>
            <ac:picMk id="2" creationId="{C3C52686-89D2-4E6E-BF75-CDB691A8385F}"/>
          </ac:picMkLst>
        </pc:picChg>
        <pc:picChg chg="add mod">
          <ac:chgData name="Andrey Potapov" userId="10ffae6e-656f-4a8a-9117-a53fb250c25f" providerId="ADAL" clId="{A8255448-5953-4E92-8F51-957B50263535}" dt="2019-02-01T05:34:00.388" v="138" actId="1076"/>
          <ac:picMkLst>
            <pc:docMk/>
            <pc:sldMk cId="4280702790" sldId="474"/>
            <ac:picMk id="3" creationId="{D3B82154-D82C-4D5E-9851-809151BDA197}"/>
          </ac:picMkLst>
        </pc:picChg>
        <pc:picChg chg="mod">
          <ac:chgData name="Andrey Potapov" userId="10ffae6e-656f-4a8a-9117-a53fb250c25f" providerId="ADAL" clId="{A8255448-5953-4E92-8F51-957B50263535}" dt="2019-02-01T05:32:09.351" v="111" actId="1076"/>
          <ac:picMkLst>
            <pc:docMk/>
            <pc:sldMk cId="4280702790" sldId="474"/>
            <ac:picMk id="3074" creationId="{00000000-0000-0000-0000-000000000000}"/>
          </ac:picMkLst>
        </pc:picChg>
      </pc:sldChg>
      <pc:sldChg chg="modSp">
        <pc:chgData name="Andrey Potapov" userId="10ffae6e-656f-4a8a-9117-a53fb250c25f" providerId="ADAL" clId="{A8255448-5953-4E92-8F51-957B50263535}" dt="2019-02-01T05:37:52.650" v="149" actId="14100"/>
        <pc:sldMkLst>
          <pc:docMk/>
          <pc:sldMk cId="971824502" sldId="475"/>
        </pc:sldMkLst>
        <pc:spChg chg="mod">
          <ac:chgData name="Andrey Potapov" userId="10ffae6e-656f-4a8a-9117-a53fb250c25f" providerId="ADAL" clId="{A8255448-5953-4E92-8F51-957B50263535}" dt="2019-02-01T05:37:52.650" v="149" actId="14100"/>
          <ac:spMkLst>
            <pc:docMk/>
            <pc:sldMk cId="971824502" sldId="475"/>
            <ac:spMk id="17" creationId="{00000000-0000-0000-0000-000000000000}"/>
          </ac:spMkLst>
        </pc:spChg>
      </pc:sldChg>
      <pc:sldChg chg="modSp">
        <pc:chgData name="Andrey Potapov" userId="10ffae6e-656f-4a8a-9117-a53fb250c25f" providerId="ADAL" clId="{A8255448-5953-4E92-8F51-957B50263535}" dt="2019-02-01T05:38:16.253" v="151" actId="20577"/>
        <pc:sldMkLst>
          <pc:docMk/>
          <pc:sldMk cId="3900475287" sldId="503"/>
        </pc:sldMkLst>
        <pc:spChg chg="mod">
          <ac:chgData name="Andrey Potapov" userId="10ffae6e-656f-4a8a-9117-a53fb250c25f" providerId="ADAL" clId="{A8255448-5953-4E92-8F51-957B50263535}" dt="2019-02-01T05:38:16.253" v="151" actId="20577"/>
          <ac:spMkLst>
            <pc:docMk/>
            <pc:sldMk cId="3900475287" sldId="503"/>
            <ac:spMk id="13" creationId="{00000000-0000-0000-0000-000000000000}"/>
          </ac:spMkLst>
        </pc:spChg>
      </pc:sldChg>
      <pc:sldChg chg="modSp">
        <pc:chgData name="Andrey Potapov" userId="10ffae6e-656f-4a8a-9117-a53fb250c25f" providerId="ADAL" clId="{A8255448-5953-4E92-8F51-957B50263535}" dt="2019-02-01T05:38:21.038" v="153" actId="20577"/>
        <pc:sldMkLst>
          <pc:docMk/>
          <pc:sldMk cId="2894927580" sldId="504"/>
        </pc:sldMkLst>
        <pc:spChg chg="mod">
          <ac:chgData name="Andrey Potapov" userId="10ffae6e-656f-4a8a-9117-a53fb250c25f" providerId="ADAL" clId="{A8255448-5953-4E92-8F51-957B50263535}" dt="2019-02-01T05:38:21.038" v="153" actId="20577"/>
          <ac:spMkLst>
            <pc:docMk/>
            <pc:sldMk cId="2894927580" sldId="504"/>
            <ac:spMk id="13" creationId="{00000000-0000-0000-0000-000000000000}"/>
          </ac:spMkLst>
        </pc:spChg>
      </pc:sldChg>
      <pc:sldChg chg="modSp">
        <pc:chgData name="Andrey Potapov" userId="10ffae6e-656f-4a8a-9117-a53fb250c25f" providerId="ADAL" clId="{A8255448-5953-4E92-8F51-957B50263535}" dt="2019-02-01T05:38:25.565" v="155" actId="20577"/>
        <pc:sldMkLst>
          <pc:docMk/>
          <pc:sldMk cId="607710534" sldId="505"/>
        </pc:sldMkLst>
        <pc:spChg chg="mod">
          <ac:chgData name="Andrey Potapov" userId="10ffae6e-656f-4a8a-9117-a53fb250c25f" providerId="ADAL" clId="{A8255448-5953-4E92-8F51-957B50263535}" dt="2019-02-01T05:38:25.565" v="155" actId="20577"/>
          <ac:spMkLst>
            <pc:docMk/>
            <pc:sldMk cId="607710534" sldId="505"/>
            <ac:spMk id="13" creationId="{00000000-0000-0000-0000-000000000000}"/>
          </ac:spMkLst>
        </pc:spChg>
      </pc:sldChg>
      <pc:sldChg chg="modSp">
        <pc:chgData name="Andrey Potapov" userId="10ffae6e-656f-4a8a-9117-a53fb250c25f" providerId="ADAL" clId="{A8255448-5953-4E92-8F51-957B50263535}" dt="2019-02-01T05:38:34.503" v="159" actId="20577"/>
        <pc:sldMkLst>
          <pc:docMk/>
          <pc:sldMk cId="714668979" sldId="506"/>
        </pc:sldMkLst>
        <pc:spChg chg="mod">
          <ac:chgData name="Andrey Potapov" userId="10ffae6e-656f-4a8a-9117-a53fb250c25f" providerId="ADAL" clId="{A8255448-5953-4E92-8F51-957B50263535}" dt="2019-02-01T05:38:34.503" v="159" actId="20577"/>
          <ac:spMkLst>
            <pc:docMk/>
            <pc:sldMk cId="714668979" sldId="506"/>
            <ac:spMk id="13" creationId="{00000000-0000-0000-0000-000000000000}"/>
          </ac:spMkLst>
        </pc:spChg>
      </pc:sldChg>
      <pc:sldChg chg="modSp">
        <pc:chgData name="Andrey Potapov" userId="10ffae6e-656f-4a8a-9117-a53fb250c25f" providerId="ADAL" clId="{A8255448-5953-4E92-8F51-957B50263535}" dt="2019-02-01T05:38:30.240" v="157" actId="20577"/>
        <pc:sldMkLst>
          <pc:docMk/>
          <pc:sldMk cId="2257519815" sldId="508"/>
        </pc:sldMkLst>
        <pc:spChg chg="mod">
          <ac:chgData name="Andrey Potapov" userId="10ffae6e-656f-4a8a-9117-a53fb250c25f" providerId="ADAL" clId="{A8255448-5953-4E92-8F51-957B50263535}" dt="2019-02-01T05:38:30.240" v="157" actId="20577"/>
          <ac:spMkLst>
            <pc:docMk/>
            <pc:sldMk cId="2257519815" sldId="508"/>
            <ac:spMk id="13" creationId="{00000000-0000-0000-0000-000000000000}"/>
          </ac:spMkLst>
        </pc:spChg>
      </pc:sldChg>
      <pc:sldChg chg="addSp delSp modSp">
        <pc:chgData name="Andrey Potapov" userId="10ffae6e-656f-4a8a-9117-a53fb250c25f" providerId="ADAL" clId="{A8255448-5953-4E92-8F51-957B50263535}" dt="2019-02-01T05:28:12.503" v="67" actId="20577"/>
        <pc:sldMkLst>
          <pc:docMk/>
          <pc:sldMk cId="1632197664" sldId="515"/>
        </pc:sldMkLst>
        <pc:spChg chg="mod">
          <ac:chgData name="Andrey Potapov" userId="10ffae6e-656f-4a8a-9117-a53fb250c25f" providerId="ADAL" clId="{A8255448-5953-4E92-8F51-957B50263535}" dt="2019-02-01T05:26:42.904" v="39" actId="20577"/>
          <ac:spMkLst>
            <pc:docMk/>
            <pc:sldMk cId="1632197664" sldId="515"/>
            <ac:spMk id="6" creationId="{00000000-0000-0000-0000-000000000000}"/>
          </ac:spMkLst>
        </pc:spChg>
        <pc:spChg chg="mod">
          <ac:chgData name="Andrey Potapov" userId="10ffae6e-656f-4a8a-9117-a53fb250c25f" providerId="ADAL" clId="{A8255448-5953-4E92-8F51-957B50263535}" dt="2019-02-01T05:27:37.841" v="51" actId="400"/>
          <ac:spMkLst>
            <pc:docMk/>
            <pc:sldMk cId="1632197664" sldId="515"/>
            <ac:spMk id="32" creationId="{00000000-0000-0000-0000-000000000000}"/>
          </ac:spMkLst>
        </pc:spChg>
        <pc:spChg chg="add mod">
          <ac:chgData name="Andrey Potapov" userId="10ffae6e-656f-4a8a-9117-a53fb250c25f" providerId="ADAL" clId="{A8255448-5953-4E92-8F51-957B50263535}" dt="2019-02-01T05:27:21.343" v="49" actId="20577"/>
          <ac:spMkLst>
            <pc:docMk/>
            <pc:sldMk cId="1632197664" sldId="515"/>
            <ac:spMk id="36" creationId="{9D01D2FC-3527-4E84-818B-470116A2DB84}"/>
          </ac:spMkLst>
        </pc:spChg>
        <pc:spChg chg="add del">
          <ac:chgData name="Andrey Potapov" userId="10ffae6e-656f-4a8a-9117-a53fb250c25f" providerId="ADAL" clId="{A8255448-5953-4E92-8F51-957B50263535}" dt="2019-02-01T05:27:59.137" v="53"/>
          <ac:spMkLst>
            <pc:docMk/>
            <pc:sldMk cId="1632197664" sldId="515"/>
            <ac:spMk id="38" creationId="{A07B1D4B-4463-4200-BC68-C7EBABE28386}"/>
          </ac:spMkLst>
        </pc:spChg>
        <pc:spChg chg="add mod">
          <ac:chgData name="Andrey Potapov" userId="10ffae6e-656f-4a8a-9117-a53fb250c25f" providerId="ADAL" clId="{A8255448-5953-4E92-8F51-957B50263535}" dt="2019-02-01T05:28:04.198" v="55" actId="1076"/>
          <ac:spMkLst>
            <pc:docMk/>
            <pc:sldMk cId="1632197664" sldId="515"/>
            <ac:spMk id="39" creationId="{BB51EC4E-50DB-4CBB-A772-C2AB4D52CC8D}"/>
          </ac:spMkLst>
        </pc:spChg>
        <pc:spChg chg="mod">
          <ac:chgData name="Andrey Potapov" userId="10ffae6e-656f-4a8a-9117-a53fb250c25f" providerId="ADAL" clId="{A8255448-5953-4E92-8F51-957B50263535}" dt="2019-02-01T05:28:12.503" v="67" actId="20577"/>
          <ac:spMkLst>
            <pc:docMk/>
            <pc:sldMk cId="1632197664" sldId="515"/>
            <ac:spMk id="44" creationId="{00000000-0000-0000-0000-000000000000}"/>
          </ac:spMkLst>
        </pc:spChg>
        <pc:picChg chg="add del">
          <ac:chgData name="Andrey Potapov" userId="10ffae6e-656f-4a8a-9117-a53fb250c25f" providerId="ADAL" clId="{A8255448-5953-4E92-8F51-957B50263535}" dt="2019-02-01T05:27:07.041" v="41" actId="478"/>
          <ac:picMkLst>
            <pc:docMk/>
            <pc:sldMk cId="1632197664" sldId="515"/>
            <ac:picMk id="2" creationId="{1E954515-0465-4329-9FD3-42D3D350FFF2}"/>
          </ac:picMkLst>
        </pc:picChg>
      </pc:sldChg>
      <pc:sldChg chg="modSp">
        <pc:chgData name="Andrey Potapov" userId="10ffae6e-656f-4a8a-9117-a53fb250c25f" providerId="ADAL" clId="{A8255448-5953-4E92-8F51-957B50263535}" dt="2019-02-01T05:29:55.878" v="104" actId="20577"/>
        <pc:sldMkLst>
          <pc:docMk/>
          <pc:sldMk cId="2171763876" sldId="516"/>
        </pc:sldMkLst>
        <pc:spChg chg="mod">
          <ac:chgData name="Andrey Potapov" userId="10ffae6e-656f-4a8a-9117-a53fb250c25f" providerId="ADAL" clId="{A8255448-5953-4E92-8F51-957B50263535}" dt="2019-02-01T05:29:55.878" v="104" actId="20577"/>
          <ac:spMkLst>
            <pc:docMk/>
            <pc:sldMk cId="2171763876" sldId="516"/>
            <ac:spMk id="6" creationId="{00000000-0000-0000-0000-000000000000}"/>
          </ac:spMkLst>
        </pc:spChg>
      </pc:sldChg>
      <pc:sldChg chg="delSp add">
        <pc:chgData name="Andrey Potapov" userId="10ffae6e-656f-4a8a-9117-a53fb250c25f" providerId="ADAL" clId="{A8255448-5953-4E92-8F51-957B50263535}" dt="2019-02-01T05:25:46.550" v="29" actId="478"/>
        <pc:sldMkLst>
          <pc:docMk/>
          <pc:sldMk cId="53220180" sldId="517"/>
        </pc:sldMkLst>
        <pc:grpChg chg="del">
          <ac:chgData name="Andrey Potapov" userId="10ffae6e-656f-4a8a-9117-a53fb250c25f" providerId="ADAL" clId="{A8255448-5953-4E92-8F51-957B50263535}" dt="2019-02-01T05:25:46.550" v="29" actId="478"/>
          <ac:grpSpMkLst>
            <pc:docMk/>
            <pc:sldMk cId="53220180" sldId="517"/>
            <ac:grpSpMk id="2" creationId="{00000000-0000-0000-0000-000000000000}"/>
          </ac:grpSpMkLst>
        </pc:grpChg>
        <pc:grpChg chg="del">
          <ac:chgData name="Andrey Potapov" userId="10ffae6e-656f-4a8a-9117-a53fb250c25f" providerId="ADAL" clId="{A8255448-5953-4E92-8F51-957B50263535}" dt="2019-02-01T05:25:46.070" v="28" actId="478"/>
          <ac:grpSpMkLst>
            <pc:docMk/>
            <pc:sldMk cId="53220180" sldId="517"/>
            <ac:grpSpMk id="5" creationId="{00000000-0000-0000-0000-000000000000}"/>
          </ac:grpSpMkLst>
        </pc:grpChg>
        <pc:grpChg chg="del">
          <ac:chgData name="Andrey Potapov" userId="10ffae6e-656f-4a8a-9117-a53fb250c25f" providerId="ADAL" clId="{A8255448-5953-4E92-8F51-957B50263535}" dt="2019-02-01T05:25:45.454" v="27" actId="478"/>
          <ac:grpSpMkLst>
            <pc:docMk/>
            <pc:sldMk cId="53220180" sldId="517"/>
            <ac:grpSpMk id="10" creationId="{00000000-0000-0000-0000-000000000000}"/>
          </ac:grpSpMkLst>
        </pc:grpChg>
        <pc:grpChg chg="del">
          <ac:chgData name="Andrey Potapov" userId="10ffae6e-656f-4a8a-9117-a53fb250c25f" providerId="ADAL" clId="{A8255448-5953-4E92-8F51-957B50263535}" dt="2019-02-01T05:25:44.871" v="26" actId="478"/>
          <ac:grpSpMkLst>
            <pc:docMk/>
            <pc:sldMk cId="53220180" sldId="517"/>
            <ac:grpSpMk id="11" creationId="{00000000-0000-0000-0000-000000000000}"/>
          </ac:grpSpMkLst>
        </pc:grpChg>
        <pc:grpChg chg="del">
          <ac:chgData name="Andrey Potapov" userId="10ffae6e-656f-4a8a-9117-a53fb250c25f" providerId="ADAL" clId="{A8255448-5953-4E92-8F51-957B50263535}" dt="2019-02-01T05:25:43.982" v="25" actId="478"/>
          <ac:grpSpMkLst>
            <pc:docMk/>
            <pc:sldMk cId="53220180" sldId="517"/>
            <ac:grpSpMk id="12" creationId="{00000000-0000-0000-0000-000000000000}"/>
          </ac:grpSpMkLst>
        </pc:grpChg>
        <pc:grpChg chg="del">
          <ac:chgData name="Andrey Potapov" userId="10ffae6e-656f-4a8a-9117-a53fb250c25f" providerId="ADAL" clId="{A8255448-5953-4E92-8F51-957B50263535}" dt="2019-02-01T05:25:43.347" v="24" actId="478"/>
          <ac:grpSpMkLst>
            <pc:docMk/>
            <pc:sldMk cId="53220180" sldId="517"/>
            <ac:grpSpMk id="28" creationId="{00000000-0000-0000-0000-000000000000}"/>
          </ac:grpSpMkLst>
        </pc:grpChg>
        <pc:picChg chg="del">
          <ac:chgData name="Andrey Potapov" userId="10ffae6e-656f-4a8a-9117-a53fb250c25f" providerId="ADAL" clId="{A8255448-5953-4E92-8F51-957B50263535}" dt="2019-02-01T05:25:38.666" v="23" actId="478"/>
          <ac:picMkLst>
            <pc:docMk/>
            <pc:sldMk cId="53220180" sldId="517"/>
            <ac:picMk id="1026" creationId="{00000000-0000-0000-0000-000000000000}"/>
          </ac:picMkLst>
        </pc:picChg>
      </pc:sldChg>
      <pc:sldChg chg="addSp delSp modSp add">
        <pc:chgData name="Andrey Potapov" userId="10ffae6e-656f-4a8a-9117-a53fb250c25f" providerId="ADAL" clId="{A8255448-5953-4E92-8F51-957B50263535}" dt="2019-02-01T05:44:16.912" v="175"/>
        <pc:sldMkLst>
          <pc:docMk/>
          <pc:sldMk cId="1157413076" sldId="518"/>
        </pc:sldMkLst>
        <pc:spChg chg="del">
          <ac:chgData name="Andrey Potapov" userId="10ffae6e-656f-4a8a-9117-a53fb250c25f" providerId="ADAL" clId="{A8255448-5953-4E92-8F51-957B50263535}" dt="2019-02-01T05:37:29.150" v="148" actId="478"/>
          <ac:spMkLst>
            <pc:docMk/>
            <pc:sldMk cId="1157413076" sldId="518"/>
            <ac:spMk id="5" creationId="{00000000-0000-0000-0000-000000000000}"/>
          </ac:spMkLst>
        </pc:spChg>
        <pc:spChg chg="mod">
          <ac:chgData name="Andrey Potapov" userId="10ffae6e-656f-4a8a-9117-a53fb250c25f" providerId="ADAL" clId="{A8255448-5953-4E92-8F51-957B50263535}" dt="2019-02-01T05:44:16.912" v="175"/>
          <ac:spMkLst>
            <pc:docMk/>
            <pc:sldMk cId="1157413076" sldId="518"/>
            <ac:spMk id="13" creationId="{00000000-0000-0000-0000-000000000000}"/>
          </ac:spMkLst>
        </pc:spChg>
        <pc:picChg chg="del">
          <ac:chgData name="Andrey Potapov" userId="10ffae6e-656f-4a8a-9117-a53fb250c25f" providerId="ADAL" clId="{A8255448-5953-4E92-8F51-957B50263535}" dt="2019-02-01T05:37:20.414" v="144" actId="478"/>
          <ac:picMkLst>
            <pc:docMk/>
            <pc:sldMk cId="1157413076" sldId="518"/>
            <ac:picMk id="2" creationId="{F05AD5F7-866E-4D7E-A205-6D2872CC6D53}"/>
          </ac:picMkLst>
        </pc:picChg>
        <pc:picChg chg="add mod">
          <ac:chgData name="Andrey Potapov" userId="10ffae6e-656f-4a8a-9117-a53fb250c25f" providerId="ADAL" clId="{A8255448-5953-4E92-8F51-957B50263535}" dt="2019-02-01T05:37:26.148" v="147" actId="1076"/>
          <ac:picMkLst>
            <pc:docMk/>
            <pc:sldMk cId="1157413076" sldId="518"/>
            <ac:picMk id="3" creationId="{5480C0A8-5E21-4143-9FC0-2BDD9CCE1848}"/>
          </ac:picMkLst>
        </pc:picChg>
      </pc:sldChg>
      <pc:sldChg chg="addSp delSp modSp add">
        <pc:chgData name="Andrey Potapov" userId="10ffae6e-656f-4a8a-9117-a53fb250c25f" providerId="ADAL" clId="{A8255448-5953-4E92-8F51-957B50263535}" dt="2019-02-01T05:44:22.861" v="176"/>
        <pc:sldMkLst>
          <pc:docMk/>
          <pc:sldMk cId="2878394785" sldId="519"/>
        </pc:sldMkLst>
        <pc:spChg chg="mod">
          <ac:chgData name="Andrey Potapov" userId="10ffae6e-656f-4a8a-9117-a53fb250c25f" providerId="ADAL" clId="{A8255448-5953-4E92-8F51-957B50263535}" dt="2019-02-01T05:44:22.861" v="176"/>
          <ac:spMkLst>
            <pc:docMk/>
            <pc:sldMk cId="2878394785" sldId="519"/>
            <ac:spMk id="13" creationId="{00000000-0000-0000-0000-000000000000}"/>
          </ac:spMkLst>
        </pc:spChg>
        <pc:picChg chg="add">
          <ac:chgData name="Andrey Potapov" userId="10ffae6e-656f-4a8a-9117-a53fb250c25f" providerId="ADAL" clId="{A8255448-5953-4E92-8F51-957B50263535}" dt="2019-02-01T05:43:32.534" v="162"/>
          <ac:picMkLst>
            <pc:docMk/>
            <pc:sldMk cId="2878394785" sldId="519"/>
            <ac:picMk id="2" creationId="{29FE4243-B232-449D-A02E-A91378DD926F}"/>
          </ac:picMkLst>
        </pc:picChg>
        <pc:picChg chg="del">
          <ac:chgData name="Andrey Potapov" userId="10ffae6e-656f-4a8a-9117-a53fb250c25f" providerId="ADAL" clId="{A8255448-5953-4E92-8F51-957B50263535}" dt="2019-02-01T05:43:30.797" v="161" actId="478"/>
          <ac:picMkLst>
            <pc:docMk/>
            <pc:sldMk cId="2878394785" sldId="519"/>
            <ac:picMk id="3" creationId="{5480C0A8-5E21-4143-9FC0-2BDD9CCE1848}"/>
          </ac:picMkLst>
        </pc:picChg>
      </pc:sldChg>
    </pc:docChg>
  </pc:docChgLst>
  <pc:docChgLst>
    <pc:chgData name="Andrey Potapov" userId="10ffae6e-656f-4a8a-9117-a53fb250c25f" providerId="ADAL" clId="{8318A7AC-F008-4942-BD3C-386812CEB5B5}"/>
    <pc:docChg chg="modSld">
      <pc:chgData name="Andrey Potapov" userId="10ffae6e-656f-4a8a-9117-a53fb250c25f" providerId="ADAL" clId="{8318A7AC-F008-4942-BD3C-386812CEB5B5}" dt="2019-02-03T17:44:31.945" v="0" actId="14100"/>
      <pc:docMkLst>
        <pc:docMk/>
      </pc:docMkLst>
      <pc:sldChg chg="modSp">
        <pc:chgData name="Andrey Potapov" userId="10ffae6e-656f-4a8a-9117-a53fb250c25f" providerId="ADAL" clId="{8318A7AC-F008-4942-BD3C-386812CEB5B5}" dt="2019-02-03T17:44:31.945" v="0" actId="14100"/>
        <pc:sldMkLst>
          <pc:docMk/>
          <pc:sldMk cId="4274838601" sldId="451"/>
        </pc:sldMkLst>
        <pc:picChg chg="mod">
          <ac:chgData name="Andrey Potapov" userId="10ffae6e-656f-4a8a-9117-a53fb250c25f" providerId="ADAL" clId="{8318A7AC-F008-4942-BD3C-386812CEB5B5}" dt="2019-02-03T17:44:31.945" v="0" actId="14100"/>
          <ac:picMkLst>
            <pc:docMk/>
            <pc:sldMk cId="4274838601" sldId="451"/>
            <ac:picMk id="17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7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5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3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6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3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4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4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3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065928" y="3505907"/>
            <a:ext cx="1613262" cy="493212"/>
          </a:xfrm>
          <a:solidFill>
            <a:srgbClr val="B22746"/>
          </a:solidFill>
          <a:ln>
            <a:solidFill>
              <a:srgbClr val="B2274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/>
              <a:t>S19E01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/>
              <a:t>February 1,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284694" y="1742303"/>
            <a:ext cx="3142024" cy="123773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E9B3E-6238-417A-B527-B930A665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3" y="364524"/>
            <a:ext cx="4331333" cy="36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</a:t>
            </a:r>
          </a:p>
        </p:txBody>
      </p:sp>
      <p:pic>
        <p:nvPicPr>
          <p:cNvPr id="1026" name="Picture 2" descr="http://www.analyticsvidhya.com/blog/wp-content/uploads/2014/11/DBs-tab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08" y="800100"/>
            <a:ext cx="6019077" cy="40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5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53756"/>
            <a:ext cx="226337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File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3225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</a:t>
            </a:r>
          </a:p>
        </p:txBody>
      </p:sp>
      <p:pic>
        <p:nvPicPr>
          <p:cNvPr id="6146" name="Picture 2" descr="http://sitepointstatic.com/graphics/sitepoint_t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13" y="1108807"/>
            <a:ext cx="2809975" cy="31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236117" y="953756"/>
            <a:ext cx="268233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Hierarchical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7736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pic>
        <p:nvPicPr>
          <p:cNvPr id="7170" name="Picture 2" descr="http://www.c-sharpcorner.com/UploadFile/65fc13/types-of-database-management-systems/Images/net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9" y="1106121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6"/>
            <a:ext cx="238405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1195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pic>
        <p:nvPicPr>
          <p:cNvPr id="8194" name="Picture 2" descr="http://upload.wikimedia.org/wikipedia/commons/thumb/7/7c/Relational_database_terms.svg/2000px-Relational_database_term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07" y="1193273"/>
            <a:ext cx="7442630" cy="347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6"/>
            <a:ext cx="251132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Relational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7129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evolution:</a:t>
            </a:r>
          </a:p>
        </p:txBody>
      </p:sp>
      <p:pic>
        <p:nvPicPr>
          <p:cNvPr id="9218" name="Picture 2" descr="https://cs.brown.edu/courses/cs227/archives/2011/images/nosql-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64" y="850328"/>
            <a:ext cx="5043948" cy="388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6"/>
            <a:ext cx="71077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143991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S18E01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MS SQL Server overview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3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/>
              <a:t>MS SQL Server overview</a:t>
            </a:r>
          </a:p>
        </p:txBody>
      </p:sp>
      <p:pic>
        <p:nvPicPr>
          <p:cNvPr id="3074" name="Picture 2" descr="http://www.intersystems.com/assets/MQ_Operational_DBMS_2014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4" y="1291281"/>
            <a:ext cx="3332195" cy="333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211404" y="780251"/>
            <a:ext cx="841979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Magic Quadrant for Operational Database Management Systems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EE0F69-B1E6-46D9-A7D1-A70350DD69B9}"/>
              </a:ext>
            </a:extLst>
          </p:cNvPr>
          <p:cNvSpPr txBox="1">
            <a:spLocks/>
          </p:cNvSpPr>
          <p:nvPr/>
        </p:nvSpPr>
        <p:spPr>
          <a:xfrm>
            <a:off x="330182" y="1291281"/>
            <a:ext cx="63709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82154-D82C-4D5E-9851-809151BDA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31" y="1235676"/>
            <a:ext cx="3489990" cy="353888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D85DBB-8122-43CD-B907-E554276BE54B}"/>
              </a:ext>
            </a:extLst>
          </p:cNvPr>
          <p:cNvSpPr txBox="1">
            <a:spLocks/>
          </p:cNvSpPr>
          <p:nvPr/>
        </p:nvSpPr>
        <p:spPr>
          <a:xfrm>
            <a:off x="5122544" y="1291281"/>
            <a:ext cx="63709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8070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9820" y="4601432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SQL 2017</a:t>
            </a:r>
          </a:p>
        </p:txBody>
      </p:sp>
      <p:sp>
        <p:nvSpPr>
          <p:cNvPr id="5" name="Rectangle 4"/>
          <p:cNvSpPr/>
          <p:nvPr/>
        </p:nvSpPr>
        <p:spPr>
          <a:xfrm>
            <a:off x="7262233" y="4376755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SQL 2016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AD5F7-866E-4D7E-A205-6D2872CC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9" y="856145"/>
            <a:ext cx="7176107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8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9820" y="4601432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SQL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0C0A8-5E21-4143-9FC0-2BDD9CCE1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3" y="975418"/>
            <a:ext cx="5515490" cy="35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8601" y="1349518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Database evolution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18601" y="1865639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MS SQL Server overview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50" y="2113322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14643" y="3930122"/>
            <a:ext cx="8075019" cy="348437"/>
            <a:chOff x="448467" y="4140826"/>
            <a:chExt cx="10766691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Homework assignment : Create POC of Library Database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18601" y="2381760"/>
            <a:ext cx="8034004" cy="348437"/>
            <a:chOff x="448467" y="4140826"/>
            <a:chExt cx="10712005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37132" y="4173065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Resources, Homework assignment workflow 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18601" y="2897881"/>
            <a:ext cx="8075019" cy="348437"/>
            <a:chOff x="448467" y="4140826"/>
            <a:chExt cx="10766691" cy="464582"/>
          </a:xfrm>
        </p:grpSpPr>
        <p:sp>
          <p:nvSpPr>
            <p:cNvPr id="50" name="TextBox 49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Visual Studio, SSMS, SSDT BI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14643" y="3414002"/>
            <a:ext cx="8075019" cy="348437"/>
            <a:chOff x="448467" y="4140826"/>
            <a:chExt cx="10766691" cy="464582"/>
          </a:xfrm>
        </p:grpSpPr>
        <p:sp>
          <p:nvSpPr>
            <p:cNvPr id="55" name="TextBox 54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Work remotely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18601" y="833397"/>
            <a:ext cx="7840717" cy="348437"/>
            <a:chOff x="448467" y="1385345"/>
            <a:chExt cx="10454288" cy="464582"/>
          </a:xfrm>
        </p:grpSpPr>
        <p:sp>
          <p:nvSpPr>
            <p:cNvPr id="60" name="TextBox 59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About this Course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29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9820" y="4601432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SQL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E4243-B232-449D-A02E-A91378DD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390650"/>
            <a:ext cx="7229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9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 :</a:t>
            </a:r>
          </a:p>
        </p:txBody>
      </p:sp>
      <p:pic>
        <p:nvPicPr>
          <p:cNvPr id="4098" name="Picture 2" descr="Component interfaces in SQL Server 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32" y="971585"/>
            <a:ext cx="3868614" cy="34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41536" y="1582186"/>
            <a:ext cx="7840717" cy="348437"/>
            <a:chOff x="448467" y="1385345"/>
            <a:chExt cx="10454288" cy="464582"/>
          </a:xfrm>
        </p:grpSpPr>
        <p:sp>
          <p:nvSpPr>
            <p:cNvPr id="6" name="TextBox 5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Database Engine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41536" y="2076654"/>
            <a:ext cx="4122263" cy="362731"/>
            <a:chOff x="448467" y="2074215"/>
            <a:chExt cx="5496350" cy="483641"/>
          </a:xfrm>
        </p:grpSpPr>
        <p:sp>
          <p:nvSpPr>
            <p:cNvPr id="11" name="TextBox 10"/>
            <p:cNvSpPr txBox="1"/>
            <p:nvPr/>
          </p:nvSpPr>
          <p:spPr>
            <a:xfrm>
              <a:off x="991818" y="210645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SQL Server Analysis Services (SSAS)</a:t>
              </a: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41536" y="2593306"/>
            <a:ext cx="5455762" cy="362731"/>
            <a:chOff x="448467" y="2763085"/>
            <a:chExt cx="7274349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1599463" y="2795321"/>
              <a:ext cx="612335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SQL Server Reporting Services (SSRS)</a:t>
              </a: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41536" y="3109958"/>
            <a:ext cx="5455763" cy="362731"/>
            <a:chOff x="448467" y="3451955"/>
            <a:chExt cx="7274350" cy="483641"/>
          </a:xfrm>
        </p:grpSpPr>
        <p:sp>
          <p:nvSpPr>
            <p:cNvPr id="22" name="TextBox 21"/>
            <p:cNvSpPr txBox="1"/>
            <p:nvPr/>
          </p:nvSpPr>
          <p:spPr>
            <a:xfrm>
              <a:off x="991818" y="348419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SQL Server Integration Services (SSIS)</a:t>
              </a: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sp>
        <p:nvSpPr>
          <p:cNvPr id="26" name="Text Placeholder 4"/>
          <p:cNvSpPr txBox="1">
            <a:spLocks/>
          </p:cNvSpPr>
          <p:nvPr/>
        </p:nvSpPr>
        <p:spPr>
          <a:xfrm>
            <a:off x="236117" y="953757"/>
            <a:ext cx="15631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Key Components</a:t>
            </a:r>
          </a:p>
        </p:txBody>
      </p:sp>
    </p:spTree>
    <p:extLst>
      <p:ext uri="{BB962C8B-B14F-4D97-AF65-F5344CB8AC3E}">
        <p14:creationId xmlns:p14="http://schemas.microsoft.com/office/powerpoint/2010/main" val="97182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 :</a:t>
            </a:r>
          </a:p>
        </p:txBody>
      </p:sp>
      <p:pic>
        <p:nvPicPr>
          <p:cNvPr id="5122" name="Picture 2" descr="http://blogs.msdn.com/resized-image.ashx/__size/550x0/__key/CommunityServer-Blogs-Components-WeblogFiles/00-00-00-83-23/6708.SQL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1" y="923437"/>
            <a:ext cx="5996109" cy="369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7"/>
            <a:ext cx="15631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Database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 SQL Server overview :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953757"/>
            <a:ext cx="170508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System Databases</a:t>
            </a:r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772948" y="953757"/>
            <a:ext cx="334392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SSMS SQL Server Management Studio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master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err="1"/>
              <a:t>msdb</a:t>
            </a:r>
            <a:r>
              <a:rPr lang="en-US"/>
              <a:t>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model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Resource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err="1"/>
              <a:t>tempdb</a:t>
            </a:r>
            <a:r>
              <a:rPr lang="en-US"/>
              <a:t> Database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SQL Server Management Studio (SSMS) is an integrated environment for accessing, configuring, managing, administering, and developing all components of SQL Server. SSMS combines a broad group of graphical tools with a number of rich script editors to provide access to SQL Server to developers and administrators of all skill levels.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S19E01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977407" y="1189050"/>
            <a:ext cx="70234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Resources, Homework assignment workflow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7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S19E01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94927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S19E01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977407" y="1189050"/>
            <a:ext cx="7023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Visual Studio, SSMS, SSDT BI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1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S18E01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977407" y="1189050"/>
            <a:ext cx="7023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Work remotely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60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S19E01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977407" y="1189050"/>
            <a:ext cx="7023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6000" b="1">
                <a:solidFill>
                  <a:srgbClr val="444444"/>
                </a:solidFill>
                <a:latin typeface="Trebuchet MS"/>
                <a:cs typeface="Trebuchet MS"/>
              </a:rPr>
              <a:t>POC of Library Database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1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S19E01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146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S18E01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About this course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Business Intelligence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Reporting and analytics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Dashboard development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8000" y="2113322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Data Mining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000" y="2802034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Predictive Analytics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58002" y="3490746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Performance Management and KPI’s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8000" y="4182297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07998"/>
            <a:ext cx="5455763" cy="348437"/>
            <a:chOff x="448467" y="4140826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Metadata presentation and effective usage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8000" y="4182297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pic>
        <p:nvPicPr>
          <p:cNvPr id="1026" name="Picture 2" descr="http://www.grtcorp.com/sites/grtcorp.com/files/bi_tre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47" y="8007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532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9987" y="1117501"/>
            <a:ext cx="7536426" cy="431800"/>
            <a:chOff x="1413933" y="1432136"/>
            <a:chExt cx="6320367" cy="43180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413933" y="1667465"/>
              <a:ext cx="6316134" cy="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72000" y="1432136"/>
              <a:ext cx="0" cy="235797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734300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418166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84033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59967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MSBI.Dev.S19 : Technologies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755213"/>
            <a:ext cx="2286000" cy="411480"/>
          </a:xfrm>
          <a:prstGeom prst="rect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latin typeface="Arial Black"/>
                <a:cs typeface="Arial Black"/>
              </a:rPr>
              <a:t>MSBI DEVELOPER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7162800" y="1542388"/>
            <a:ext cx="1706880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SSRS</a:t>
            </a:r>
          </a:p>
        </p:txBody>
      </p:sp>
      <p:sp>
        <p:nvSpPr>
          <p:cNvPr id="77" name="Rectangle 76"/>
          <p:cNvSpPr>
            <a:spLocks/>
          </p:cNvSpPr>
          <p:nvPr/>
        </p:nvSpPr>
        <p:spPr>
          <a:xfrm>
            <a:off x="3371426" y="1992942"/>
            <a:ext cx="1628278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Multidimensional </a:t>
            </a:r>
          </a:p>
        </p:txBody>
      </p:sp>
      <p:sp>
        <p:nvSpPr>
          <p:cNvPr id="81" name="Rectangle 80"/>
          <p:cNvSpPr>
            <a:spLocks/>
          </p:cNvSpPr>
          <p:nvPr/>
        </p:nvSpPr>
        <p:spPr>
          <a:xfrm>
            <a:off x="3371426" y="2330664"/>
            <a:ext cx="1628278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Tabular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1673667" y="1548739"/>
            <a:ext cx="1679133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SSIS</a:t>
            </a:r>
          </a:p>
        </p:txBody>
      </p:sp>
      <p:sp>
        <p:nvSpPr>
          <p:cNvPr id="71" name="Rectangle 70"/>
          <p:cNvSpPr>
            <a:spLocks/>
          </p:cNvSpPr>
          <p:nvPr/>
        </p:nvSpPr>
        <p:spPr>
          <a:xfrm>
            <a:off x="1673667" y="1987563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ETL (Extract – Transform – Load)</a:t>
            </a:r>
          </a:p>
        </p:txBody>
      </p:sp>
      <p:sp>
        <p:nvSpPr>
          <p:cNvPr id="75" name="Rectangle 74"/>
          <p:cNvSpPr>
            <a:spLocks/>
          </p:cNvSpPr>
          <p:nvPr/>
        </p:nvSpPr>
        <p:spPr>
          <a:xfrm>
            <a:off x="1673667" y="2325284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>
                <a:latin typeface="Trebuchet MS"/>
                <a:cs typeface="Trebuchet MS"/>
              </a:rPr>
              <a:t>Data Base Maintenance</a:t>
            </a:r>
          </a:p>
        </p:txBody>
      </p:sp>
      <p:sp>
        <p:nvSpPr>
          <p:cNvPr id="59" name="Rectangle 58"/>
          <p:cNvSpPr>
            <a:spLocks/>
          </p:cNvSpPr>
          <p:nvPr/>
        </p:nvSpPr>
        <p:spPr>
          <a:xfrm>
            <a:off x="274320" y="3002858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>
                <a:latin typeface="Trebuchet MS"/>
                <a:cs typeface="Trebuchet MS"/>
              </a:rPr>
              <a:t>T-SQL</a:t>
            </a:r>
          </a:p>
        </p:txBody>
      </p:sp>
      <p:sp>
        <p:nvSpPr>
          <p:cNvPr id="89" name="Rectangle 88"/>
          <p:cNvSpPr>
            <a:spLocks/>
          </p:cNvSpPr>
          <p:nvPr/>
        </p:nvSpPr>
        <p:spPr>
          <a:xfrm>
            <a:off x="274320" y="1987562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OLTP Databases</a:t>
            </a:r>
          </a:p>
        </p:txBody>
      </p:sp>
      <p:sp>
        <p:nvSpPr>
          <p:cNvPr id="90" name="Rectangle 89"/>
          <p:cNvSpPr>
            <a:spLocks/>
          </p:cNvSpPr>
          <p:nvPr/>
        </p:nvSpPr>
        <p:spPr>
          <a:xfrm>
            <a:off x="274320" y="1548739"/>
            <a:ext cx="1382415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MS SQL Server</a:t>
            </a:r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274320" y="2325994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Data Warehouse DWH</a:t>
            </a:r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>
            <a:off x="274320" y="2664426"/>
            <a:ext cx="138241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Administration</a:t>
            </a:r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3371426" y="2668386"/>
            <a:ext cx="1628278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MDX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3371426" y="1547768"/>
            <a:ext cx="1628278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SSAS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3369733" y="3010045"/>
            <a:ext cx="1628278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DAX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7162800" y="1972104"/>
            <a:ext cx="1706880" cy="33549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Power BI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052552" y="1548739"/>
            <a:ext cx="2057400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Azure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054244" y="1992942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Storage 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5054244" y="2330664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>
                <a:latin typeface="Trebuchet MS"/>
                <a:cs typeface="Trebuchet MS"/>
              </a:rPr>
              <a:t>Azure SQL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5054244" y="2668386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u="sng" strike="sngStrike">
                <a:latin typeface="Trebuchet MS"/>
                <a:cs typeface="Trebuchet MS"/>
              </a:rPr>
              <a:t>Azure Data Factory v1 (ADFv1)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5052551" y="3010045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Data Factory v2 (ADFv2)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7162800" y="2325284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PowerShell</a:t>
            </a:r>
          </a:p>
        </p:txBody>
      </p:sp>
      <p:sp>
        <p:nvSpPr>
          <p:cNvPr id="42" name="Rectangle 41"/>
          <p:cNvSpPr>
            <a:spLocks/>
          </p:cNvSpPr>
          <p:nvPr/>
        </p:nvSpPr>
        <p:spPr>
          <a:xfrm>
            <a:off x="7162800" y="2663006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C#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5052550" y="3359699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DevOps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01D2FC-3527-4E84-818B-470116A2DB84}"/>
              </a:ext>
            </a:extLst>
          </p:cNvPr>
          <p:cNvSpPr>
            <a:spLocks/>
          </p:cNvSpPr>
          <p:nvPr/>
        </p:nvSpPr>
        <p:spPr>
          <a:xfrm>
            <a:off x="7162800" y="3010045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Python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51EC4E-50DB-4CBB-A772-C2AB4D52CC8D}"/>
              </a:ext>
            </a:extLst>
          </p:cNvPr>
          <p:cNvSpPr>
            <a:spLocks/>
          </p:cNvSpPr>
          <p:nvPr/>
        </p:nvSpPr>
        <p:spPr>
          <a:xfrm>
            <a:off x="5052550" y="3730144"/>
            <a:ext cx="205570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 lot of…</a:t>
            </a:r>
          </a:p>
        </p:txBody>
      </p:sp>
    </p:spTree>
    <p:extLst>
      <p:ext uri="{BB962C8B-B14F-4D97-AF65-F5344CB8AC3E}">
        <p14:creationId xmlns:p14="http://schemas.microsoft.com/office/powerpoint/2010/main" val="163219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320" y="847440"/>
            <a:ext cx="1497724" cy="3887421"/>
            <a:chOff x="274320" y="876304"/>
            <a:chExt cx="1497724" cy="3887421"/>
          </a:xfrm>
        </p:grpSpPr>
        <p:sp>
          <p:nvSpPr>
            <p:cNvPr id="89" name="Rectangle 8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latin typeface="Trebuchet MS"/>
                  <a:cs typeface="Trebuchet MS"/>
                </a:rPr>
                <a:t>February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MSBI.Dev.S19 : Timeline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839310" y="847440"/>
            <a:ext cx="1497724" cy="3887421"/>
            <a:chOff x="274320" y="876304"/>
            <a:chExt cx="1497724" cy="3887421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latin typeface="Trebuchet MS"/>
                  <a:cs typeface="Trebuchet MS"/>
                </a:rPr>
                <a:t>March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1116" y="847440"/>
            <a:ext cx="1497724" cy="3887421"/>
            <a:chOff x="274320" y="876304"/>
            <a:chExt cx="1497724" cy="3887421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latin typeface="Trebuchet MS"/>
                  <a:cs typeface="Trebuchet MS"/>
                </a:rPr>
                <a:t>April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2922" y="847440"/>
            <a:ext cx="1497724" cy="3887421"/>
            <a:chOff x="274320" y="876304"/>
            <a:chExt cx="1497724" cy="3887421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latin typeface="Trebuchet MS"/>
                  <a:cs typeface="Trebuchet MS"/>
                </a:rPr>
                <a:t>May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84728" y="847440"/>
            <a:ext cx="1497724" cy="3887421"/>
            <a:chOff x="274320" y="876304"/>
            <a:chExt cx="1497724" cy="3887421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latin typeface="Trebuchet MS"/>
                  <a:cs typeface="Trebuchet MS"/>
                </a:rPr>
                <a:t>June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36355" y="1459447"/>
            <a:ext cx="7746097" cy="5047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Trebuchet MS"/>
                <a:cs typeface="Trebuchet MS"/>
              </a:rPr>
              <a:t>MSBI  Developer Course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008" y="2040767"/>
            <a:ext cx="2951392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rebuchet MS"/>
                <a:cs typeface="Trebuchet MS"/>
              </a:rPr>
              <a:t>MS SQL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71579" y="2368289"/>
            <a:ext cx="2538853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rebuchet MS"/>
                <a:cs typeface="Trebuchet MS"/>
              </a:rPr>
              <a:t>DWH,SSIS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23925" y="2968887"/>
            <a:ext cx="1688123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rebuchet MS"/>
                <a:cs typeface="Trebuchet MS"/>
              </a:rPr>
              <a:t>SSAS (</a:t>
            </a:r>
            <a:r>
              <a:rPr lang="en-US" sz="1600" err="1">
                <a:solidFill>
                  <a:srgbClr val="FFFFFF"/>
                </a:solidFill>
                <a:latin typeface="Trebuchet MS"/>
                <a:cs typeface="Trebuchet MS"/>
              </a:rPr>
              <a:t>mdx,dax</a:t>
            </a:r>
            <a:r>
              <a:rPr lang="en-US" sz="160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73478" y="3770642"/>
            <a:ext cx="1126761" cy="2708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rebuchet MS"/>
                <a:cs typeface="Trebuchet MS"/>
              </a:rPr>
              <a:t>SSRS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97045" y="4502071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Next step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93634" y="2698044"/>
            <a:ext cx="723357" cy="270843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1806" y="4110724"/>
            <a:ext cx="6997355" cy="2708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  <a:latin typeface="Trebuchet MS"/>
                <a:cs typeface="Trebuchet MS"/>
              </a:rPr>
              <a:t>PowerBI</a:t>
            </a:r>
            <a:endParaRPr lang="en-US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6421" y="3347074"/>
            <a:ext cx="2433818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7176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S18E01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rgbClr val="1A9CB0"/>
                </a:solidFill>
              </a:rPr>
              <a:t>Database evolution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evolution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clay tablet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8649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2"/>
              <a:ext cx="4952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File Management System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1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2"/>
              <a:ext cx="67310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Hierarchical database System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8153173" cy="362732"/>
            <a:chOff x="448467" y="3451955"/>
            <a:chExt cx="10870897" cy="48364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2"/>
              <a:ext cx="1032754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>
                  <a:solidFill>
                    <a:srgbClr val="444444"/>
                  </a:solidFill>
                  <a:latin typeface="Trebuchet MS"/>
                  <a:cs typeface="Trebuchet MS"/>
                </a:rPr>
                <a:t>Network Database System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8075019" cy="348437"/>
            <a:chOff x="448467" y="4140826"/>
            <a:chExt cx="10766691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Relational Database System (RDBMS)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32175"/>
            <a:ext cx="8075019" cy="348437"/>
            <a:chOff x="448467" y="4140826"/>
            <a:chExt cx="10766691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NoSQL (Document oriented, Column Store, Graph, Key-Value)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208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B2AA41-0880-4ACF-89AD-30CFD08CEB49}"/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Application>Microsoft Office PowerPoint</Application>
  <PresentationFormat>On-screen Show (16:9)</PresentationFormat>
  <Slides>29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revision>1</cp:revision>
  <cp:lastPrinted>2014-07-09T13:30:36Z</cp:lastPrinted>
  <dcterms:created xsi:type="dcterms:W3CDTF">2015-03-18T06:37:43Z</dcterms:created>
  <dcterms:modified xsi:type="dcterms:W3CDTF">2019-02-05T14:32:46Z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5c7a6d18-b7e6-429e-940e-f1cf0afb3763</vt:lpwstr>
  </property>
  <property fmtid="{D5CDD505-2E9C-101B-9397-08002B2CF9AE}" pid="5" name="AuthorIds_UIVersion_1536">
    <vt:lpwstr>6</vt:lpwstr>
  </property>
  <property fmtid="{D5CDD505-2E9C-101B-9397-08002B2CF9AE}" pid="6" name="AuthorIds_UIVersion_1024">
    <vt:lpwstr>6</vt:lpwstr>
  </property>
  <property fmtid="{D5CDD505-2E9C-101B-9397-08002B2CF9AE}" pid="7" name="AuthorIds_UIVersion_2560">
    <vt:lpwstr>25</vt:lpwstr>
  </property>
</Properties>
</file>