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4"/>
  </p:notesMasterIdLst>
  <p:handoutMasterIdLst>
    <p:handoutMasterId r:id="rId25"/>
  </p:handoutMasterIdLst>
  <p:sldIdLst>
    <p:sldId id="451" r:id="rId5"/>
    <p:sldId id="507" r:id="rId6"/>
    <p:sldId id="522" r:id="rId7"/>
    <p:sldId id="548" r:id="rId8"/>
    <p:sldId id="516" r:id="rId9"/>
    <p:sldId id="547" r:id="rId10"/>
    <p:sldId id="523" r:id="rId11"/>
    <p:sldId id="524" r:id="rId12"/>
    <p:sldId id="525" r:id="rId13"/>
    <p:sldId id="526" r:id="rId14"/>
    <p:sldId id="528" r:id="rId15"/>
    <p:sldId id="546" r:id="rId16"/>
    <p:sldId id="529" r:id="rId17"/>
    <p:sldId id="530" r:id="rId18"/>
    <p:sldId id="531" r:id="rId19"/>
    <p:sldId id="532" r:id="rId20"/>
    <p:sldId id="533" r:id="rId21"/>
    <p:sldId id="520" r:id="rId22"/>
    <p:sldId id="544" r:id="rId2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1A9CB0"/>
    <a:srgbClr val="E6E6E6"/>
    <a:srgbClr val="CCCCCC"/>
    <a:srgbClr val="666666"/>
    <a:srgbClr val="464547"/>
    <a:srgbClr val="999999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7AF19-45EE-484E-A7C0-63527E20EC8F}" v="39" dt="2019-02-10T16:12:03.3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60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D6FCE8BD-57F5-4B6A-B8A9-3488829D675A}"/>
    <pc:docChg chg="undo custSel addSld delSld modSld">
      <pc:chgData name="Andrey Potapov" userId="10ffae6e-656f-4a8a-9117-a53fb250c25f" providerId="ADAL" clId="{D6FCE8BD-57F5-4B6A-B8A9-3488829D675A}" dt="2019-02-06T07:19:12.886" v="50" actId="20577"/>
      <pc:docMkLst>
        <pc:docMk/>
      </pc:docMkLst>
      <pc:sldChg chg="modSp add">
        <pc:chgData name="Andrey Potapov" userId="10ffae6e-656f-4a8a-9117-a53fb250c25f" providerId="ADAL" clId="{D6FCE8BD-57F5-4B6A-B8A9-3488829D675A}" dt="2019-02-06T07:13:57.818" v="4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D6FCE8BD-57F5-4B6A-B8A9-3488829D675A}" dt="2019-02-06T07:13:54.444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3:57.818" v="4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6:09.545" v="12" actId="1076"/>
        <pc:sldMkLst>
          <pc:docMk/>
          <pc:sldMk cId="3163017922" sldId="520"/>
        </pc:sldMkLst>
        <pc:spChg chg="mod">
          <ac:chgData name="Andrey Potapov" userId="10ffae6e-656f-4a8a-9117-a53fb250c25f" providerId="ADAL" clId="{D6FCE8BD-57F5-4B6A-B8A9-3488829D675A}" dt="2019-02-06T07:16:09.545" v="12" actId="1076"/>
          <ac:spMkLst>
            <pc:docMk/>
            <pc:sldMk cId="3163017922" sldId="520"/>
            <ac:spMk id="6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5:58.891" v="9"/>
          <ac:spMkLst>
            <pc:docMk/>
            <pc:sldMk cId="3163017922" sldId="520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6:02.803" v="10"/>
          <ac:spMkLst>
            <pc:docMk/>
            <pc:sldMk cId="3163017922" sldId="520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D6FCE8BD-57F5-4B6A-B8A9-3488829D675A}" dt="2019-02-06T07:19:12.886" v="50" actId="20577"/>
        <pc:sldMkLst>
          <pc:docMk/>
          <pc:sldMk cId="2884383248" sldId="522"/>
        </pc:sldMkLst>
        <pc:spChg chg="mod">
          <ac:chgData name="Andrey Potapov" userId="10ffae6e-656f-4a8a-9117-a53fb250c25f" providerId="ADAL" clId="{D6FCE8BD-57F5-4B6A-B8A9-3488829D675A}" dt="2019-02-06T07:19:12.886" v="50" actId="20577"/>
          <ac:spMkLst>
            <pc:docMk/>
            <pc:sldMk cId="2884383248" sldId="522"/>
            <ac:spMk id="13" creationId="{00000000-0000-0000-0000-000000000000}"/>
          </ac:spMkLst>
        </pc:spChg>
      </pc:sldChg>
      <pc:sldChg chg="delSp add">
        <pc:chgData name="Andrey Potapov" userId="10ffae6e-656f-4a8a-9117-a53fb250c25f" providerId="ADAL" clId="{D6FCE8BD-57F5-4B6A-B8A9-3488829D675A}" dt="2019-02-06T07:16:21.258" v="14" actId="478"/>
        <pc:sldMkLst>
          <pc:docMk/>
          <pc:sldMk cId="3421441063" sldId="544"/>
        </pc:sldMkLst>
        <pc:grpChg chg="del">
          <ac:chgData name="Andrey Potapov" userId="10ffae6e-656f-4a8a-9117-a53fb250c25f" providerId="ADAL" clId="{D6FCE8BD-57F5-4B6A-B8A9-3488829D675A}" dt="2019-02-06T07:16:21.258" v="14" actId="478"/>
          <ac:grpSpMkLst>
            <pc:docMk/>
            <pc:sldMk cId="3421441063" sldId="544"/>
            <ac:grpSpMk id="5" creationId="{00000000-0000-0000-0000-000000000000}"/>
          </ac:grpSpMkLst>
        </pc:grpChg>
      </pc:sldChg>
      <pc:sldChg chg="modSp add">
        <pc:chgData name="Andrey Potapov" userId="10ffae6e-656f-4a8a-9117-a53fb250c25f" providerId="ADAL" clId="{D6FCE8BD-57F5-4B6A-B8A9-3488829D675A}" dt="2019-02-06T07:18:20.288" v="23"/>
        <pc:sldMkLst>
          <pc:docMk/>
          <pc:sldMk cId="4032523311" sldId="546"/>
        </pc:sldMkLst>
        <pc:spChg chg="mod">
          <ac:chgData name="Andrey Potapov" userId="10ffae6e-656f-4a8a-9117-a53fb250c25f" providerId="ADAL" clId="{D6FCE8BD-57F5-4B6A-B8A9-3488829D675A}" dt="2019-02-06T07:18:18.442" v="22"/>
          <ac:spMkLst>
            <pc:docMk/>
            <pc:sldMk cId="4032523311" sldId="546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20.288" v="23"/>
          <ac:spMkLst>
            <pc:docMk/>
            <pc:sldMk cId="4032523311" sldId="546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8:48.133" v="26"/>
        <pc:sldMkLst>
          <pc:docMk/>
          <pc:sldMk cId="3878517922" sldId="547"/>
        </pc:sldMkLst>
        <pc:spChg chg="mod">
          <ac:chgData name="Andrey Potapov" userId="10ffae6e-656f-4a8a-9117-a53fb250c25f" providerId="ADAL" clId="{D6FCE8BD-57F5-4B6A-B8A9-3488829D675A}" dt="2019-02-06T07:18:45.542" v="25"/>
          <ac:spMkLst>
            <pc:docMk/>
            <pc:sldMk cId="3878517922" sldId="547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48.133" v="26"/>
          <ac:spMkLst>
            <pc:docMk/>
            <pc:sldMk cId="3878517922" sldId="547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BFE7AF19-45EE-484E-A7C0-63527E20EC8F}"/>
    <pc:docChg chg="custSel addSld delSld modSld sldOrd">
      <pc:chgData name="Andrey Potapov" userId="10ffae6e-656f-4a8a-9117-a53fb250c25f" providerId="ADAL" clId="{BFE7AF19-45EE-484E-A7C0-63527E20EC8F}" dt="2019-02-10T16:12:03.361" v="34" actId="207"/>
      <pc:docMkLst>
        <pc:docMk/>
      </pc:docMkLst>
      <pc:sldChg chg="addSp modSp ord">
        <pc:chgData name="Andrey Potapov" userId="10ffae6e-656f-4a8a-9117-a53fb250c25f" providerId="ADAL" clId="{BFE7AF19-45EE-484E-A7C0-63527E20EC8F}" dt="2019-02-06T16:48:52.127" v="15"/>
        <pc:sldMkLst>
          <pc:docMk/>
          <pc:sldMk cId="615308319" sldId="516"/>
        </pc:sldMkLst>
        <pc:spChg chg="add mod">
          <ac:chgData name="Andrey Potapov" userId="10ffae6e-656f-4a8a-9117-a53fb250c25f" providerId="ADAL" clId="{BFE7AF19-45EE-484E-A7C0-63527E20EC8F}" dt="2019-02-06T16:48:28.807" v="14"/>
          <ac:spMkLst>
            <pc:docMk/>
            <pc:sldMk cId="615308319" sldId="516"/>
            <ac:spMk id="12" creationId="{2A677BF8-F753-4FE7-9A9C-A11AA35211C1}"/>
          </ac:spMkLst>
        </pc:spChg>
        <pc:spChg chg="mod">
          <ac:chgData name="Andrey Potapov" userId="10ffae6e-656f-4a8a-9117-a53fb250c25f" providerId="ADAL" clId="{BFE7AF19-45EE-484E-A7C0-63527E20EC8F}" dt="2019-02-06T16:47:11.255" v="7"/>
          <ac:spMkLst>
            <pc:docMk/>
            <pc:sldMk cId="615308319" sldId="516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06T16:47:13.540" v="8"/>
          <ac:spMkLst>
            <pc:docMk/>
            <pc:sldMk cId="615308319" sldId="516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BFE7AF19-45EE-484E-A7C0-63527E20EC8F}" dt="2019-02-10T16:12:03.361" v="34" actId="207"/>
        <pc:sldMkLst>
          <pc:docMk/>
          <pc:sldMk cId="3163017922" sldId="520"/>
        </pc:sldMkLst>
        <pc:spChg chg="mod">
          <ac:chgData name="Andrey Potapov" userId="10ffae6e-656f-4a8a-9117-a53fb250c25f" providerId="ADAL" clId="{BFE7AF19-45EE-484E-A7C0-63527E20EC8F}" dt="2019-02-10T16:12:03.361" v="34" actId="207"/>
          <ac:spMkLst>
            <pc:docMk/>
            <pc:sldMk cId="3163017922" sldId="520"/>
            <ac:spMk id="6" creationId="{00000000-0000-0000-0000-000000000000}"/>
          </ac:spMkLst>
        </pc:spChg>
        <pc:grpChg chg="mod">
          <ac:chgData name="Andrey Potapov" userId="10ffae6e-656f-4a8a-9117-a53fb250c25f" providerId="ADAL" clId="{BFE7AF19-45EE-484E-A7C0-63527E20EC8F}" dt="2019-02-10T16:08:43.156" v="29" actId="14100"/>
          <ac:grpSpMkLst>
            <pc:docMk/>
            <pc:sldMk cId="3163017922" sldId="520"/>
            <ac:grpSpMk id="5" creationId="{00000000-0000-0000-0000-000000000000}"/>
          </ac:grpSpMkLst>
        </pc:grpChg>
      </pc:sldChg>
      <pc:sldChg chg="addSp delSp modSp">
        <pc:chgData name="Andrey Potapov" userId="10ffae6e-656f-4a8a-9117-a53fb250c25f" providerId="ADAL" clId="{BFE7AF19-45EE-484E-A7C0-63527E20EC8F}" dt="2019-02-10T16:02:24.541" v="17"/>
        <pc:sldMkLst>
          <pc:docMk/>
          <pc:sldMk cId="2884383248" sldId="522"/>
        </pc:sldMkLst>
        <pc:spChg chg="mod">
          <ac:chgData name="Andrey Potapov" userId="10ffae6e-656f-4a8a-9117-a53fb250c25f" providerId="ADAL" clId="{BFE7AF19-45EE-484E-A7C0-63527E20EC8F}" dt="2019-02-06T16:46:38.783" v="5"/>
          <ac:spMkLst>
            <pc:docMk/>
            <pc:sldMk cId="2884383248" sldId="522"/>
            <ac:spMk id="23" creationId="{06C3D19D-6097-427A-B09C-658DA16690BA}"/>
          </ac:spMkLst>
        </pc:spChg>
        <pc:grpChg chg="add del">
          <ac:chgData name="Andrey Potapov" userId="10ffae6e-656f-4a8a-9117-a53fb250c25f" providerId="ADAL" clId="{BFE7AF19-45EE-484E-A7C0-63527E20EC8F}" dt="2019-02-10T16:02:24.541" v="17"/>
          <ac:grpSpMkLst>
            <pc:docMk/>
            <pc:sldMk cId="2884383248" sldId="522"/>
            <ac:grpSpMk id="19" creationId="{00000000-0000-0000-0000-000000000000}"/>
          </ac:grpSpMkLst>
        </pc:grpChg>
        <pc:grpChg chg="add mod">
          <ac:chgData name="Andrey Potapov" userId="10ffae6e-656f-4a8a-9117-a53fb250c25f" providerId="ADAL" clId="{BFE7AF19-45EE-484E-A7C0-63527E20EC8F}" dt="2019-02-06T16:46:38.776" v="4"/>
          <ac:grpSpMkLst>
            <pc:docMk/>
            <pc:sldMk cId="2884383248" sldId="522"/>
            <ac:grpSpMk id="22" creationId="{FE938192-F290-4907-9840-0754B2D7F483}"/>
          </ac:grpSpMkLst>
        </pc:grpChg>
      </pc:sldChg>
      <pc:sldChg chg="del">
        <pc:chgData name="Andrey Potapov" userId="10ffae6e-656f-4a8a-9117-a53fb250c25f" providerId="ADAL" clId="{BFE7AF19-45EE-484E-A7C0-63527E20EC8F}" dt="2019-02-10T16:06:06.436" v="19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BFE7AF19-45EE-484E-A7C0-63527E20EC8F}" dt="2019-02-10T16:06:06.451" v="20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BFE7AF19-45EE-484E-A7C0-63527E20EC8F}" dt="2019-02-10T16:06:06.461" v="21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BFE7AF19-45EE-484E-A7C0-63527E20EC8F}" dt="2019-02-10T16:06:06.473" v="22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BFE7AF19-45EE-484E-A7C0-63527E20EC8F}" dt="2019-02-10T16:06:06.489" v="23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BFE7AF19-45EE-484E-A7C0-63527E20EC8F}" dt="2019-02-10T16:06:06.508" v="24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BFE7AF19-45EE-484E-A7C0-63527E20EC8F}" dt="2019-02-10T16:06:06.528" v="25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BFE7AF19-45EE-484E-A7C0-63527E20EC8F}" dt="2019-02-10T16:06:06.568" v="27" actId="2696"/>
        <pc:sldMkLst>
          <pc:docMk/>
          <pc:sldMk cId="3594983270" sldId="542"/>
        </pc:sldMkLst>
      </pc:sldChg>
      <pc:sldChg chg="del">
        <pc:chgData name="Andrey Potapov" userId="10ffae6e-656f-4a8a-9117-a53fb250c25f" providerId="ADAL" clId="{BFE7AF19-45EE-484E-A7C0-63527E20EC8F}" dt="2019-02-10T16:06:06.552" v="26" actId="2696"/>
        <pc:sldMkLst>
          <pc:docMk/>
          <pc:sldMk cId="3884538991" sldId="543"/>
        </pc:sldMkLst>
      </pc:sldChg>
      <pc:sldChg chg="modSp">
        <pc:chgData name="Andrey Potapov" userId="10ffae6e-656f-4a8a-9117-a53fb250c25f" providerId="ADAL" clId="{BFE7AF19-45EE-484E-A7C0-63527E20EC8F}" dt="2019-02-10T16:11:35.303" v="33"/>
        <pc:sldMkLst>
          <pc:docMk/>
          <pc:sldMk cId="3421441063" sldId="544"/>
        </pc:sldMkLst>
        <pc:spChg chg="mod">
          <ac:chgData name="Andrey Potapov" userId="10ffae6e-656f-4a8a-9117-a53fb250c25f" providerId="ADAL" clId="{BFE7AF19-45EE-484E-A7C0-63527E20EC8F}" dt="2019-02-10T16:11:31.745" v="31"/>
          <ac:spMkLst>
            <pc:docMk/>
            <pc:sldMk cId="3421441063" sldId="544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10T16:11:35.303" v="33"/>
          <ac:spMkLst>
            <pc:docMk/>
            <pc:sldMk cId="3421441063" sldId="544"/>
            <ac:spMk id="25" creationId="{00000000-0000-0000-0000-000000000000}"/>
          </ac:spMkLst>
        </pc:spChg>
      </pc:sldChg>
      <pc:sldChg chg="del">
        <pc:chgData name="Andrey Potapov" userId="10ffae6e-656f-4a8a-9117-a53fb250c25f" providerId="ADAL" clId="{BFE7AF19-45EE-484E-A7C0-63527E20EC8F}" dt="2019-02-10T16:06:06.421" v="18" actId="2696"/>
        <pc:sldMkLst>
          <pc:docMk/>
          <pc:sldMk cId="1142008322" sldId="545"/>
        </pc:sldMkLst>
      </pc:sldChg>
      <pc:sldChg chg="add">
        <pc:chgData name="Andrey Potapov" userId="10ffae6e-656f-4a8a-9117-a53fb250c25f" providerId="ADAL" clId="{BFE7AF19-45EE-484E-A7C0-63527E20EC8F}" dt="2019-02-06T16:47:02.271" v="6"/>
        <pc:sldMkLst>
          <pc:docMk/>
          <pc:sldMk cId="3155939534" sldId="5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3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/>
              <a:t>February 6,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3B14EC-D493-4F28-B7AB-623EB258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5" y="340940"/>
            <a:ext cx="5011252" cy="379695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958737" y="3465567"/>
            <a:ext cx="1613262" cy="493212"/>
          </a:xfrm>
          <a:solidFill>
            <a:srgbClr val="B22746"/>
          </a:solidFill>
          <a:ln>
            <a:solidFill>
              <a:srgbClr val="B2274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/>
              <a:t>S19E03</a:t>
            </a: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55538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Filtering Date and Time Data</a:t>
            </a:r>
            <a:endParaRPr lang="en-US" b="1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USE YYYYMDD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Be careful when you filter column with data and time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3108" y="16264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'02/12/07'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'20070212'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229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340792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egoe-Bold"/>
              </a:rPr>
              <a:t>Filtering Data with TOP and OFFSET -FETCH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Filtering Data with TOP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Filtering Data with OFFSET-FETCH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2615" y="24368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-Semibold"/>
              </a:rPr>
              <a:t>OFFSET-FETCH is standard and TOP isn’t; also, OFFSET-FETCH supports a skipping</a:t>
            </a:r>
          </a:p>
          <a:p>
            <a:r>
              <a:rPr lang="en-US">
                <a:latin typeface="Segoe-Semibold"/>
              </a:rPr>
              <a:t>capability that TOP doesn’t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2615" y="1558170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-Semibold"/>
              </a:rPr>
              <a:t>deterministic results of sorting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1456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3252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Cross Joins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4" y="851877"/>
            <a:ext cx="3389320" cy="39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Inner Joins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1" y="813446"/>
            <a:ext cx="3058817" cy="39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6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Outer Joins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74" y="765183"/>
            <a:ext cx="2797052" cy="39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6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FULL OUTER JOIN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74" y="832635"/>
            <a:ext cx="2593451" cy="39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Multi-Join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815" y="1726032"/>
            <a:ext cx="3857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Design for OLTP Database (Web Store) 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34165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Design for OLTP Database (Web Store)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6183" y="1560543"/>
            <a:ext cx="1684442" cy="1920104"/>
            <a:chOff x="6855594" y="4322405"/>
            <a:chExt cx="1950959" cy="1920104"/>
          </a:xfrm>
        </p:grpSpPr>
        <p:sp>
          <p:nvSpPr>
            <p:cNvPr id="6" name="Oval 5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01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Window Functions</a:t>
            </a:r>
            <a:endParaRPr lang="en-US" dirty="0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9"/>
            <a:ext cx="221195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Using Window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4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IN PREVIOUS PART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48720" y="1328115"/>
            <a:ext cx="7840717" cy="362731"/>
            <a:chOff x="448467" y="1385345"/>
            <a:chExt cx="10454288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Understanding the Foundations of T-SQL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8720" y="1809985"/>
            <a:ext cx="8075019" cy="362731"/>
            <a:chOff x="448467" y="4140826"/>
            <a:chExt cx="10766691" cy="483641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Understanding Logical Query Processing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5773" y="870422"/>
            <a:ext cx="7840717" cy="362731"/>
            <a:chOff x="448467" y="1385345"/>
            <a:chExt cx="10454288" cy="483640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Foundations of Querying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5773" y="2310620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8720" y="2808423"/>
            <a:ext cx="7840717" cy="362731"/>
            <a:chOff x="448467" y="1385345"/>
            <a:chExt cx="10454288" cy="483640"/>
          </a:xfrm>
        </p:grpSpPr>
        <p:sp>
          <p:nvSpPr>
            <p:cNvPr id="45" name="TextBox 44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Using the FROM and SELECT Clauses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8720" y="3307362"/>
            <a:ext cx="8075019" cy="362732"/>
            <a:chOff x="448467" y="4140826"/>
            <a:chExt cx="10766691" cy="483642"/>
          </a:xfrm>
        </p:grpSpPr>
        <p:sp>
          <p:nvSpPr>
            <p:cNvPr id="49" name="TextBox 48"/>
            <p:cNvSpPr txBox="1"/>
            <p:nvPr/>
          </p:nvSpPr>
          <p:spPr>
            <a:xfrm>
              <a:off x="991818" y="4173063"/>
              <a:ext cx="1022334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Working with Data Types and Built-in Functions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5773" y="3800864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Library OLTP Database (Homework assignment) 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21854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MSBI.Dev.E03 AGENDA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5773" y="1311856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5773" y="4224018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Library OLTP Database (Homework assignment) 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773" y="3647739"/>
            <a:ext cx="7840717" cy="362731"/>
            <a:chOff x="448467" y="1385345"/>
            <a:chExt cx="10454288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Design for OLTP Database (Web Store) EAV pattern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5773" y="1918913"/>
            <a:ext cx="7840717" cy="362731"/>
            <a:chOff x="448467" y="1385345"/>
            <a:chExt cx="10454288" cy="483640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Filtering and Sorting Data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73" y="2495191"/>
            <a:ext cx="7840717" cy="348438"/>
            <a:chOff x="448467" y="1385345"/>
            <a:chExt cx="10454288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398522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Combining Sets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5773" y="3071465"/>
            <a:ext cx="8453427" cy="362728"/>
            <a:chOff x="448467" y="1385345"/>
            <a:chExt cx="11271234" cy="483636"/>
          </a:xfrm>
        </p:grpSpPr>
        <p:sp>
          <p:nvSpPr>
            <p:cNvPr id="20" name="TextBox 19"/>
            <p:cNvSpPr txBox="1"/>
            <p:nvPr/>
          </p:nvSpPr>
          <p:spPr>
            <a:xfrm>
              <a:off x="991816" y="1417577"/>
              <a:ext cx="1072788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egoe-Bold"/>
                </a:rPr>
                <a:t>Using Subqueries, Table Expressions, and the APPLY Operator</a:t>
              </a:r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938192-F290-4907-9840-0754B2D7F483}"/>
              </a:ext>
            </a:extLst>
          </p:cNvPr>
          <p:cNvGrpSpPr/>
          <p:nvPr/>
        </p:nvGrpSpPr>
        <p:grpSpPr>
          <a:xfrm>
            <a:off x="385773" y="782593"/>
            <a:ext cx="7840717" cy="362732"/>
            <a:chOff x="448467" y="1385345"/>
            <a:chExt cx="10454288" cy="4836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C3D19D-6097-427A-B09C-658DA16690BA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Choosing a Data Type for Keys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96564D-67C1-4B8B-986F-AABAB213ED27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8843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Getting Started with the SELECT Statement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352327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CASE Expression and Related Functions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410308" y="142492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SELECT productid,</a:t>
            </a:r>
          </a:p>
          <a:p>
            <a:r>
              <a:rPr lang="en-US"/>
              <a:t>		productname,</a:t>
            </a:r>
          </a:p>
          <a:p>
            <a:r>
              <a:rPr lang="en-US"/>
              <a:t>		unitprice,</a:t>
            </a:r>
          </a:p>
          <a:p>
            <a:r>
              <a:rPr lang="en-US"/>
              <a:t>		discontinued,</a:t>
            </a:r>
          </a:p>
          <a:p>
            <a:r>
              <a:rPr lang="en-US"/>
              <a:t>		CASE discontinued</a:t>
            </a:r>
          </a:p>
          <a:p>
            <a:r>
              <a:rPr lang="en-US"/>
              <a:t>			WHEN 0 THEN 'No'</a:t>
            </a:r>
          </a:p>
          <a:p>
            <a:r>
              <a:rPr lang="en-US"/>
              <a:t>			WHEN 1 THEN 'Yes'</a:t>
            </a:r>
          </a:p>
          <a:p>
            <a:r>
              <a:rPr lang="en-US"/>
              <a:t>				ELSE 'Unknown'</a:t>
            </a:r>
          </a:p>
          <a:p>
            <a:r>
              <a:rPr lang="en-US"/>
              <a:t>		END AS discontinued_desc</a:t>
            </a:r>
          </a:p>
          <a:p>
            <a:r>
              <a:rPr lang="en-US"/>
              <a:t>FROM Production.Products;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8368" y="151909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8366" y="184867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18367" y="2250625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CHOOSE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8366" y="2646445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</a:p>
        </p:txBody>
      </p:sp>
    </p:spTree>
    <p:extLst>
      <p:ext uri="{BB962C8B-B14F-4D97-AF65-F5344CB8AC3E}">
        <p14:creationId xmlns:p14="http://schemas.microsoft.com/office/powerpoint/2010/main" val="315593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Choosing a Data Type for Keys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9"/>
            <a:ext cx="271901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Choosing a Data Type for 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677BF8-F753-4FE7-9A9C-A11AA35211C1}"/>
              </a:ext>
            </a:extLst>
          </p:cNvPr>
          <p:cNvSpPr txBox="1">
            <a:spLocks/>
          </p:cNvSpPr>
          <p:nvPr/>
        </p:nvSpPr>
        <p:spPr>
          <a:xfrm>
            <a:off x="136260" y="1330920"/>
            <a:ext cx="4064803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/>
              <a:t>The identity column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/>
              <a:t>The sequence object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/>
              <a:t>Nonsequential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/>
              <a:t>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/>
              <a:t>Custom solutions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230922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</p:spTree>
    <p:extLst>
      <p:ext uri="{BB962C8B-B14F-4D97-AF65-F5344CB8AC3E}">
        <p14:creationId xmlns:p14="http://schemas.microsoft.com/office/powerpoint/2010/main" val="387851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9"/>
            <a:ext cx="266207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Filtering Data with Predicates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6260" y="1330920"/>
            <a:ext cx="381050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Predicates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>
                <a:solidFill>
                  <a:srgbClr val="1A9CB0"/>
                </a:solidFill>
                <a:latin typeface="Segoe"/>
              </a:rPr>
              <a:t>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>
                <a:solidFill>
                  <a:srgbClr val="1A9CB0"/>
                </a:solidFill>
                <a:latin typeface="Segoe"/>
              </a:rPr>
              <a:t>WHERE</a:t>
            </a:r>
          </a:p>
          <a:p>
            <a:pPr lvl="1"/>
            <a:r>
              <a:rPr lang="en-US" sz="2900">
                <a:solidFill>
                  <a:srgbClr val="1A9CB0"/>
                </a:solidFill>
                <a:latin typeface="Segoe"/>
              </a:rPr>
              <a:t>HAVING</a:t>
            </a:r>
            <a:endParaRPr lang="en-US" sz="290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Predicates, Three-Valued Logic, and Search Arguments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5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170046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Search Arguments</a:t>
            </a:r>
            <a:endParaRPr lang="en-US" b="1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6261" y="1330920"/>
            <a:ext cx="2290416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Search Arguments</a:t>
            </a:r>
            <a:endParaRPr lang="en-US" sz="1600" b="1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>
                <a:solidFill>
                  <a:srgbClr val="1A9CB0"/>
                </a:solidFill>
                <a:latin typeface="Segoe"/>
              </a:rPr>
              <a:t>SARG</a:t>
            </a:r>
          </a:p>
        </p:txBody>
      </p:sp>
      <p:sp>
        <p:nvSpPr>
          <p:cNvPr id="2" name="Rectangle 1"/>
          <p:cNvSpPr/>
          <p:nvPr/>
        </p:nvSpPr>
        <p:spPr>
          <a:xfrm>
            <a:off x="2426676" y="1101493"/>
            <a:ext cx="6045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=NULL</a:t>
            </a:r>
          </a:p>
          <a:p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shippeddate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err="1">
                <a:solidFill>
                  <a:srgbClr val="B22746"/>
                </a:solidFill>
                <a:latin typeface="Consolas" panose="020B0609020204030204" pitchFamily="49" charset="0"/>
              </a:rPr>
              <a:t>shippeddate</a:t>
            </a:r>
            <a:r>
              <a:rPr lang="en-US">
                <a:solidFill>
                  <a:srgbClr val="B2274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B22746"/>
                </a:solidFill>
                <a:latin typeface="Consolas" panose="020B0609020204030204" pitchFamily="49" charset="0"/>
              </a:rPr>
              <a:t>shippeddate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NULL);</a:t>
            </a:r>
          </a:p>
        </p:txBody>
      </p:sp>
    </p:spTree>
    <p:extLst>
      <p:ext uri="{BB962C8B-B14F-4D97-AF65-F5344CB8AC3E}">
        <p14:creationId xmlns:p14="http://schemas.microsoft.com/office/powerpoint/2010/main" val="187027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17751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Filtering Character Data</a:t>
            </a:r>
            <a:endParaRPr lang="en-US" b="1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2" y="1401259"/>
            <a:ext cx="6022263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LIKE</a:t>
            </a:r>
            <a:endParaRPr lang="en-US" sz="2900">
              <a:solidFill>
                <a:srgbClr val="1A9CB0"/>
              </a:solidFill>
              <a:latin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1401259"/>
            <a:ext cx="7776309" cy="34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42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Victor Bezrukov</DisplayName>
        <AccountId>35</AccountId>
        <AccountType/>
      </UserInfo>
      <UserInfo>
        <DisplayName>Gaiane Aleksanian</DisplayName>
        <AccountId>16</AccountId>
        <AccountType/>
      </UserInfo>
      <UserInfo>
        <DisplayName>Anton Belousov</DisplayName>
        <AccountId>17</AccountId>
        <AccountType/>
      </UserInfo>
      <UserInfo>
        <DisplayName>Nikolai Golyshkin</DisplayName>
        <AccountId>13</AccountId>
        <AccountType/>
      </UserInfo>
      <UserInfo>
        <DisplayName>Viktor Isaikin</DisplayName>
        <AccountId>28</AccountId>
        <AccountType/>
      </UserInfo>
      <UserInfo>
        <DisplayName>Tatiana Kolentsova</DisplayName>
        <AccountId>31</AccountId>
        <AccountType/>
      </UserInfo>
      <UserInfo>
        <DisplayName>Andrey Potapov</DisplayName>
        <AccountId>6</AccountId>
        <AccountType/>
      </UserInfo>
      <UserInfo>
        <DisplayName>Vladimir Mitiurin</DisplayName>
        <AccountId>14</AccountId>
        <AccountType/>
      </UserInfo>
      <UserInfo>
        <DisplayName>Nina Skazobova</DisplayName>
        <AccountId>32</AccountId>
        <AccountType/>
      </UserInfo>
      <UserInfo>
        <DisplayName>Sergei Boikov</DisplayName>
        <AccountId>26</AccountId>
        <AccountType/>
      </UserInfo>
      <UserInfo>
        <DisplayName>Aleksey Gretsov</DisplayName>
        <AccountId>15</AccountId>
        <AccountType/>
      </UserInfo>
      <UserInfo>
        <DisplayName>Elisey Astakhov</DisplayName>
        <AccountId>12</AccountId>
        <AccountType/>
      </UserInfo>
      <UserInfo>
        <DisplayName>Marina Portenko</DisplayName>
        <AccountId>21</AccountId>
        <AccountType/>
      </UserInfo>
      <UserInfo>
        <DisplayName>Bogdan Gavrikov</DisplayName>
        <AccountId>22</AccountId>
        <AccountType/>
      </UserInfo>
      <UserInfo>
        <DisplayName>Pavel Andreev</DisplayName>
        <AccountId>25</AccountId>
        <AccountType/>
      </UserInfo>
      <UserInfo>
        <DisplayName>Anastasiia Volkova1</DisplayName>
        <AccountId>30</AccountId>
        <AccountType/>
      </UserInfo>
      <UserInfo>
        <DisplayName>Mikhail Manyagin</DisplayName>
        <AccountId>33</AccountId>
        <AccountType/>
      </UserInfo>
      <UserInfo>
        <DisplayName>Igor Ilin</DisplayName>
        <AccountId>24</AccountId>
        <AccountType/>
      </UserInfo>
      <UserInfo>
        <DisplayName>Denis Suvolokin</DisplayName>
        <AccountId>19</AccountId>
        <AccountType/>
      </UserInfo>
      <UserInfo>
        <DisplayName>Nikita Ulitin</DisplayName>
        <AccountId>18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c8fb4810-c3cf-44db-bdf0-77d94482a97a"/>
    <ds:schemaRef ds:uri="609121fb-01d0-49fe-b3fd-9a3e3a0646a9"/>
  </ds:schemaRefs>
</ds:datastoreItem>
</file>

<file path=customXml/itemProps3.xml><?xml version="1.0" encoding="utf-8"?>
<ds:datastoreItem xmlns:ds="http://schemas.openxmlformats.org/officeDocument/2006/customXml" ds:itemID="{C23D62EA-2AA3-482E-80DE-8B6E7207A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0</TotalTime>
  <Words>421</Words>
  <Application>Microsoft Office PowerPoint</Application>
  <PresentationFormat>On-screen Show (16:9)</PresentationFormat>
  <Paragraphs>131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Lucida Grande</vt:lpstr>
      <vt:lpstr>Segoe</vt:lpstr>
      <vt:lpstr>Segoe-Bold</vt:lpstr>
      <vt:lpstr>Segoe-Semibold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</cp:revision>
  <cp:lastPrinted>2014-07-09T13:30:36Z</cp:lastPrinted>
  <dcterms:created xsi:type="dcterms:W3CDTF">2015-03-18T06:37:43Z</dcterms:created>
  <dcterms:modified xsi:type="dcterms:W3CDTF">2019-02-10T16:12:12Z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  <property fmtid="{D5CDD505-2E9C-101B-9397-08002B2CF9AE}" pid="6" name="AuthorIds_UIVersion_1536">
    <vt:lpwstr>6</vt:lpwstr>
  </property>
</Properties>
</file>