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51" r:id="rId5"/>
    <p:sldId id="568" r:id="rId6"/>
    <p:sldId id="545" r:id="rId7"/>
    <p:sldId id="548" r:id="rId8"/>
    <p:sldId id="566" r:id="rId9"/>
    <p:sldId id="559" r:id="rId10"/>
    <p:sldId id="551" r:id="rId11"/>
    <p:sldId id="558" r:id="rId12"/>
    <p:sldId id="560" r:id="rId13"/>
    <p:sldId id="561" r:id="rId14"/>
    <p:sldId id="562" r:id="rId15"/>
    <p:sldId id="552" r:id="rId16"/>
    <p:sldId id="553" r:id="rId17"/>
    <p:sldId id="554" r:id="rId18"/>
    <p:sldId id="555" r:id="rId19"/>
    <p:sldId id="563" r:id="rId20"/>
    <p:sldId id="556" r:id="rId21"/>
    <p:sldId id="557" r:id="rId22"/>
    <p:sldId id="550" r:id="rId23"/>
    <p:sldId id="564" r:id="rId24"/>
    <p:sldId id="565" r:id="rId25"/>
    <p:sldId id="567" r:id="rId2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2F-2571-473F-98B4-1C0812B8F2D6}" v="1" dt="2019-02-10T16:18:03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129" d="100"/>
          <a:sy n="129" d="100"/>
        </p:scale>
        <p:origin x="126" y="15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EB2FBE7-C6D8-4086-833B-F1C45C7603AA}"/>
    <pc:docChg chg="addSld delSld modSld">
      <pc:chgData name="Andrey Potapov" userId="10ffae6e-656f-4a8a-9117-a53fb250c25f" providerId="ADAL" clId="{BEB2FBE7-C6D8-4086-833B-F1C45C7603AA}" dt="2019-02-10T16:18:14.254" v="6" actId="2696"/>
      <pc:docMkLst>
        <pc:docMk/>
      </pc:docMkLst>
      <pc:sldChg chg="modSp add">
        <pc:chgData name="Andrey Potapov" userId="10ffae6e-656f-4a8a-9117-a53fb250c25f" providerId="ADAL" clId="{BEB2FBE7-C6D8-4086-833B-F1C45C7603AA}" dt="2019-02-10T16:18:11.103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BEB2FBE7-C6D8-4086-833B-F1C45C7603AA}" dt="2019-02-10T16:18:06.909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BEB2FBE7-C6D8-4086-833B-F1C45C7603AA}" dt="2019-02-10T16:18:11.103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">
        <pc:chgData name="Andrey Potapov" userId="10ffae6e-656f-4a8a-9117-a53fb250c25f" providerId="ADAL" clId="{BEB2FBE7-C6D8-4086-833B-F1C45C7603AA}" dt="2019-02-10T16:18:14.254" v="6" actId="2696"/>
        <pc:sldMkLst>
          <pc:docMk/>
          <pc:sldMk cId="1841121397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6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4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10,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B14EC-D493-4F28-B7AB-623EB258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340940"/>
            <a:ext cx="5011252" cy="379695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958737" y="3465567"/>
            <a:ext cx="1613262" cy="49321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S19E05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16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Column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7520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Table Compression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4878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27" y="1011103"/>
            <a:ext cx="5153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2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4280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Specifying a Database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1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S18E04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919485"/>
            <a:ext cx="7840717" cy="362729"/>
            <a:chOff x="448467" y="1385345"/>
            <a:chExt cx="10454288" cy="483637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Grouping and Windowing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93285" y="1492550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Writing Grouped Queries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285" y="2068830"/>
            <a:ext cx="7840717" cy="362729"/>
            <a:chOff x="448467" y="1385345"/>
            <a:chExt cx="10454288" cy="483636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Pivoting and </a:t>
              </a:r>
              <a:r>
                <a:rPr lang="en-US" sz="1600" b="1" dirty="0" err="1"/>
                <a:t>Unpivoting</a:t>
              </a:r>
              <a:r>
                <a:rPr lang="en-US" sz="1600" b="1" dirty="0"/>
                <a:t>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93285" y="2645101"/>
            <a:ext cx="8453427" cy="362728"/>
            <a:chOff x="448467" y="1385345"/>
            <a:chExt cx="11271234" cy="483637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417577"/>
              <a:ext cx="10727885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Window Functions</a:t>
              </a:r>
              <a:endParaRPr lang="en-US" sz="16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1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970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023326" y="2473396"/>
            <a:ext cx="2192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DFT_&lt;Table&gt;_&lt;Column&gt;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326" y="2969421"/>
            <a:ext cx="3518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CHK_&lt;Table&gt;_&lt;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3326" y="1521115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3326" y="1984346"/>
            <a:ext cx="3774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Database design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69809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Operational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How to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8931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S18E05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8894" y="1889605"/>
            <a:ext cx="7840717" cy="362728"/>
            <a:chOff x="448467" y="1385345"/>
            <a:chExt cx="10454288" cy="483636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Creating Tables and Enforcing Data Integrity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68894" y="3611930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 OLTP Database :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6406" y="2462671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Creating and Altering Tables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6406" y="3038949"/>
            <a:ext cx="7840717" cy="362727"/>
            <a:chOff x="448467" y="1385345"/>
            <a:chExt cx="10454288" cy="483634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Enforcing Data Integrity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03807" y="123135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8894" y="1183168"/>
            <a:ext cx="7840717" cy="362729"/>
            <a:chOff x="448467" y="1385345"/>
            <a:chExt cx="10454288" cy="483638"/>
          </a:xfrm>
        </p:grpSpPr>
        <p:sp>
          <p:nvSpPr>
            <p:cNvPr id="19" name="TextBox 18"/>
            <p:cNvSpPr txBox="1"/>
            <p:nvPr/>
          </p:nvSpPr>
          <p:spPr>
            <a:xfrm>
              <a:off x="991816" y="1417578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Managing and Configuring Databases</a:t>
              </a:r>
              <a:endParaRPr lang="en-US" sz="16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09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Managing and Configuring Databases</a:t>
            </a:r>
            <a:endParaRPr lang="en-US" b="1" dirty="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6177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45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63" y="2341181"/>
            <a:ext cx="5724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Naming Tables and Columns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263" y="3147456"/>
            <a:ext cx="5600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SansTypewriterStd"/>
              </a:rPr>
              <a:t>CREATE TABLE Production.[Yesterday's News]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9707" y="390789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Tables and 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986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Choosing Column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ROWVERSION instead of the deprecated TIMESTAMP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4997</TotalTime>
  <Words>431</Words>
  <Application>Microsoft Office PowerPoint</Application>
  <PresentationFormat>On-screen Show (16:9)</PresentationFormat>
  <Paragraphs>117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Lucida Grande</vt:lpstr>
      <vt:lpstr>LucidaSansTypewriterStd</vt:lpstr>
      <vt:lpstr>TheSansMonoConNormal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115</cp:revision>
  <cp:lastPrinted>2014-07-09T13:30:36Z</cp:lastPrinted>
  <dcterms:created xsi:type="dcterms:W3CDTF">2015-03-18T06:37:43Z</dcterms:created>
  <dcterms:modified xsi:type="dcterms:W3CDTF">2019-02-10T16:18:23Z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