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258" r:id="rId5"/>
    <p:sldId id="620" r:id="rId6"/>
    <p:sldId id="625" r:id="rId7"/>
    <p:sldId id="626" r:id="rId8"/>
    <p:sldId id="627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73" d="100"/>
          <a:sy n="73" d="100"/>
        </p:scale>
        <p:origin x="1230" y="3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function based on scrapping data: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(year as number) as table =&gt;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Source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Web.Page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Web.Contents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("https://www.xxx?title="&amp;Number.ToText(year)&amp;"")),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Data0 = Source{0}[Data]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Data0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Life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Power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Care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living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Price to Income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Commute Time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Pollution Index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Climate Index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29,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MSBI.Dev.PowerBI.S19E01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872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Power BI Desktop Data Transformations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Transforming Data using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 to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Locale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Connecting to a Database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Basic Transformations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Managing Query Groups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Splitting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Data Types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Working with Dates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Removing and Reordering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Conditional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 Connecting to Files in a Folder</a:t>
            </a: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Merge Queries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Query Dependency View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Transforming Less Structured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Enter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MSBI.Dev.PowerBI.S19E01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(15min)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Power BI desktop introduction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Power BI desktop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Demonstrating sandbox result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(45min)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(Fact)Scrapping data from web site with power query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Editing dataset – show popular filters/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fuctions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function based on scrapping data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 new table with years data (= {2014..2019})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invoke custom function 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GetDataByYear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Transforming data (unpivot, replace)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column by example (type index)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(Dimensions) Entering data 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TypeIndex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blank query(Date) (=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Table.Distinct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FactLifeQualityIndex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,"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CityFull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") as 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a table based on distinct another table)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Splitting columns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Getting data from MS SQL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Changing type, renaming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Summary (5min)</a:t>
            </a: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Enterprise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1028" name="Picture 4" descr="https://radacad.com/wp-content/uploads/2018/05/3013.png">
            <a:extLst>
              <a:ext uri="{FF2B5EF4-FFF2-40B4-BE49-F238E27FC236}">
                <a16:creationId xmlns:a16="http://schemas.microsoft.com/office/drawing/2014/main" id="{BAF063C9-C733-4102-A731-9B46966C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4" y="750700"/>
            <a:ext cx="7178180" cy="40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Global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F3A24-68A3-405B-914C-4CC051F1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18" y="716437"/>
            <a:ext cx="6380359" cy="41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11639</TotalTime>
  <Words>271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Vitalii Kudriavtcev</cp:lastModifiedBy>
  <cp:revision>198</cp:revision>
  <cp:lastPrinted>2014-07-09T13:30:36Z</cp:lastPrinted>
  <dcterms:created xsi:type="dcterms:W3CDTF">2015-03-18T06:37:43Z</dcterms:created>
  <dcterms:modified xsi:type="dcterms:W3CDTF">2019-04-29T12:23:46Z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