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39"/>
  </p:notesMasterIdLst>
  <p:handoutMasterIdLst>
    <p:handoutMasterId r:id="rId40"/>
  </p:handoutMasterIdLst>
  <p:sldIdLst>
    <p:sldId id="258" r:id="rId5"/>
    <p:sldId id="600" r:id="rId6"/>
    <p:sldId id="601" r:id="rId7"/>
    <p:sldId id="599" r:id="rId8"/>
    <p:sldId id="268" r:id="rId9"/>
    <p:sldId id="567" r:id="rId10"/>
    <p:sldId id="546" r:id="rId11"/>
    <p:sldId id="568" r:id="rId12"/>
    <p:sldId id="572" r:id="rId13"/>
    <p:sldId id="571" r:id="rId14"/>
    <p:sldId id="574" r:id="rId15"/>
    <p:sldId id="573" r:id="rId16"/>
    <p:sldId id="575" r:id="rId17"/>
    <p:sldId id="576" r:id="rId18"/>
    <p:sldId id="577" r:id="rId19"/>
    <p:sldId id="578" r:id="rId20"/>
    <p:sldId id="579" r:id="rId21"/>
    <p:sldId id="603" r:id="rId22"/>
    <p:sldId id="570" r:id="rId23"/>
    <p:sldId id="580" r:id="rId24"/>
    <p:sldId id="604" r:id="rId25"/>
    <p:sldId id="581" r:id="rId26"/>
    <p:sldId id="582" r:id="rId27"/>
    <p:sldId id="583" r:id="rId28"/>
    <p:sldId id="584" r:id="rId29"/>
    <p:sldId id="605" r:id="rId30"/>
    <p:sldId id="585" r:id="rId31"/>
    <p:sldId id="606" r:id="rId32"/>
    <p:sldId id="587" r:id="rId33"/>
    <p:sldId id="569" r:id="rId34"/>
    <p:sldId id="588" r:id="rId35"/>
    <p:sldId id="589" r:id="rId36"/>
    <p:sldId id="597" r:id="rId37"/>
    <p:sldId id="590" r:id="rId38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2746"/>
    <a:srgbClr val="A3C644"/>
    <a:srgbClr val="999999"/>
    <a:srgbClr val="1A9CB0"/>
    <a:srgbClr val="E6E6E6"/>
    <a:srgbClr val="CCCCCC"/>
    <a:srgbClr val="666666"/>
    <a:srgbClr val="464547"/>
    <a:srgbClr val="2FC2D9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59EDBB-B018-4072-A55E-D4D0A393797B}" v="45" dt="2019-02-27T19:34:04.48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6/11/relationships/changesInfo" Target="changesInfos/changesInfo1.xml"/><Relationship Id="rId20" Type="http://schemas.openxmlformats.org/officeDocument/2006/relationships/slide" Target="slides/slide16.xml"/><Relationship Id="rId41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ladimir Mitiurin" userId="S::vladimir_mitiurin@epam.com::8d88fd7b-b9d1-4cfb-adc2-cbef0b7f0772" providerId="AD" clId="Web-{6E7A765E-C035-6310-03F6-73960513CE4F}"/>
    <pc:docChg chg="modSld">
      <pc:chgData name="Vladimir Mitiurin" userId="S::vladimir_mitiurin@epam.com::8d88fd7b-b9d1-4cfb-adc2-cbef0b7f0772" providerId="AD" clId="Web-{6E7A765E-C035-6310-03F6-73960513CE4F}" dt="2019-02-26T09:10:40.142" v="5" actId="20577"/>
      <pc:docMkLst>
        <pc:docMk/>
      </pc:docMkLst>
      <pc:sldChg chg="modSp">
        <pc:chgData name="Vladimir Mitiurin" userId="S::vladimir_mitiurin@epam.com::8d88fd7b-b9d1-4cfb-adc2-cbef0b7f0772" providerId="AD" clId="Web-{6E7A765E-C035-6310-03F6-73960513CE4F}" dt="2019-02-26T09:10:40.142" v="5" actId="20577"/>
        <pc:sldMkLst>
          <pc:docMk/>
          <pc:sldMk cId="659730707" sldId="268"/>
        </pc:sldMkLst>
        <pc:spChg chg="mod">
          <ac:chgData name="Vladimir Mitiurin" userId="S::vladimir_mitiurin@epam.com::8d88fd7b-b9d1-4cfb-adc2-cbef0b7f0772" providerId="AD" clId="Web-{6E7A765E-C035-6310-03F6-73960513CE4F}" dt="2019-02-26T09:10:40.142" v="5" actId="20577"/>
          <ac:spMkLst>
            <pc:docMk/>
            <pc:sldMk cId="659730707" sldId="268"/>
            <ac:spMk id="6" creationId="{00000000-0000-0000-0000-000000000000}"/>
          </ac:spMkLst>
        </pc:spChg>
      </pc:sldChg>
    </pc:docChg>
  </pc:docChgLst>
  <pc:docChgLst>
    <pc:chgData name="Andrey Potapov" userId="10ffae6e-656f-4a8a-9117-a53fb250c25f" providerId="ADAL" clId="{5353A9D9-F35B-4993-9428-9D16A93C3DCB}"/>
    <pc:docChg chg="custSel addSld delSld modSld">
      <pc:chgData name="Andrey Potapov" userId="10ffae6e-656f-4a8a-9117-a53fb250c25f" providerId="ADAL" clId="{5353A9D9-F35B-4993-9428-9D16A93C3DCB}" dt="2019-02-26T07:10:43.657" v="30"/>
      <pc:docMkLst>
        <pc:docMk/>
      </pc:docMkLst>
      <pc:sldChg chg="addSp delSp modSp">
        <pc:chgData name="Andrey Potapov" userId="10ffae6e-656f-4a8a-9117-a53fb250c25f" providerId="ADAL" clId="{5353A9D9-F35B-4993-9428-9D16A93C3DCB}" dt="2019-02-26T07:08:03.544" v="5" actId="1076"/>
        <pc:sldMkLst>
          <pc:docMk/>
          <pc:sldMk cId="1166735952" sldId="258"/>
        </pc:sldMkLst>
        <pc:picChg chg="add mod">
          <ac:chgData name="Andrey Potapov" userId="10ffae6e-656f-4a8a-9117-a53fb250c25f" providerId="ADAL" clId="{5353A9D9-F35B-4993-9428-9D16A93C3DCB}" dt="2019-02-26T07:08:03.544" v="5" actId="1076"/>
          <ac:picMkLst>
            <pc:docMk/>
            <pc:sldMk cId="1166735952" sldId="258"/>
            <ac:picMk id="2" creationId="{9158D0BD-BF98-431A-8720-7424E7DB7FD6}"/>
          </ac:picMkLst>
        </pc:picChg>
        <pc:picChg chg="del">
          <ac:chgData name="Andrey Potapov" userId="10ffae6e-656f-4a8a-9117-a53fb250c25f" providerId="ADAL" clId="{5353A9D9-F35B-4993-9428-9D16A93C3DCB}" dt="2019-02-26T07:07:53.095" v="1" actId="478"/>
          <ac:picMkLst>
            <pc:docMk/>
            <pc:sldMk cId="1166735952" sldId="258"/>
            <ac:picMk id="7" creationId="{CBDE651F-218F-4A92-9A2A-EC3092C4CBE0}"/>
          </ac:picMkLst>
        </pc:picChg>
      </pc:sldChg>
      <pc:sldChg chg="modSp">
        <pc:chgData name="Andrey Potapov" userId="10ffae6e-656f-4a8a-9117-a53fb250c25f" providerId="ADAL" clId="{5353A9D9-F35B-4993-9428-9D16A93C3DCB}" dt="2019-02-26T07:10:21.158" v="25"/>
        <pc:sldMkLst>
          <pc:docMk/>
          <pc:sldMk cId="4185520189" sldId="599"/>
        </pc:sldMkLst>
        <pc:spChg chg="mod">
          <ac:chgData name="Andrey Potapov" userId="10ffae6e-656f-4a8a-9117-a53fb250c25f" providerId="ADAL" clId="{5353A9D9-F35B-4993-9428-9D16A93C3DCB}" dt="2019-02-26T07:10:21.158" v="25"/>
          <ac:spMkLst>
            <pc:docMk/>
            <pc:sldMk cId="4185520189" sldId="599"/>
            <ac:spMk id="3" creationId="{78652A51-BFA2-464C-B1CD-A44A39751212}"/>
          </ac:spMkLst>
        </pc:spChg>
        <pc:spChg chg="mod">
          <ac:chgData name="Andrey Potapov" userId="10ffae6e-656f-4a8a-9117-a53fb250c25f" providerId="ADAL" clId="{5353A9D9-F35B-4993-9428-9D16A93C3DCB}" dt="2019-02-26T07:09:09.193" v="15" actId="20577"/>
          <ac:spMkLst>
            <pc:docMk/>
            <pc:sldMk cId="4185520189" sldId="599"/>
            <ac:spMk id="40" creationId="{00000000-0000-0000-0000-000000000000}"/>
          </ac:spMkLst>
        </pc:spChg>
      </pc:sldChg>
      <pc:sldChg chg="modSp add">
        <pc:chgData name="Andrey Potapov" userId="10ffae6e-656f-4a8a-9117-a53fb250c25f" providerId="ADAL" clId="{5353A9D9-F35B-4993-9428-9D16A93C3DCB}" dt="2019-02-26T07:08:54.553" v="11" actId="20577"/>
        <pc:sldMkLst>
          <pc:docMk/>
          <pc:sldMk cId="345937993" sldId="600"/>
        </pc:sldMkLst>
        <pc:spChg chg="mod">
          <ac:chgData name="Andrey Potapov" userId="10ffae6e-656f-4a8a-9117-a53fb250c25f" providerId="ADAL" clId="{5353A9D9-F35B-4993-9428-9D16A93C3DCB}" dt="2019-02-26T07:08:54.553" v="11" actId="20577"/>
          <ac:spMkLst>
            <pc:docMk/>
            <pc:sldMk cId="345937993" sldId="600"/>
            <ac:spMk id="40" creationId="{00000000-0000-0000-0000-000000000000}"/>
          </ac:spMkLst>
        </pc:spChg>
      </pc:sldChg>
      <pc:sldChg chg="modSp add">
        <pc:chgData name="Andrey Potapov" userId="10ffae6e-656f-4a8a-9117-a53fb250c25f" providerId="ADAL" clId="{5353A9D9-F35B-4993-9428-9D16A93C3DCB}" dt="2019-02-26T07:09:04.577" v="13"/>
        <pc:sldMkLst>
          <pc:docMk/>
          <pc:sldMk cId="2909297061" sldId="601"/>
        </pc:sldMkLst>
        <pc:spChg chg="mod">
          <ac:chgData name="Andrey Potapov" userId="10ffae6e-656f-4a8a-9117-a53fb250c25f" providerId="ADAL" clId="{5353A9D9-F35B-4993-9428-9D16A93C3DCB}" dt="2019-02-26T07:09:04.577" v="13"/>
          <ac:spMkLst>
            <pc:docMk/>
            <pc:sldMk cId="2909297061" sldId="601"/>
            <ac:spMk id="40" creationId="{00000000-0000-0000-0000-000000000000}"/>
          </ac:spMkLst>
        </pc:spChg>
      </pc:sldChg>
    </pc:docChg>
  </pc:docChgLst>
  <pc:docChgLst>
    <pc:chgData name="Vladimir Mitiurin" userId="8d88fd7b-b9d1-4cfb-adc2-cbef0b7f0772" providerId="ADAL" clId="{4A59EDBB-B018-4072-A55E-D4D0A393797B}"/>
    <pc:docChg chg="undo custSel addSld delSld modSld sldOrd">
      <pc:chgData name="Vladimir Mitiurin" userId="8d88fd7b-b9d1-4cfb-adc2-cbef0b7f0772" providerId="ADAL" clId="{4A59EDBB-B018-4072-A55E-D4D0A393797B}" dt="2019-02-28T05:48:10.447" v="117" actId="20577"/>
      <pc:docMkLst>
        <pc:docMk/>
      </pc:docMkLst>
      <pc:sldChg chg="modSp">
        <pc:chgData name="Vladimir Mitiurin" userId="8d88fd7b-b9d1-4cfb-adc2-cbef0b7f0772" providerId="ADAL" clId="{4A59EDBB-B018-4072-A55E-D4D0A393797B}" dt="2019-02-27T18:04:09.539" v="96" actId="20577"/>
        <pc:sldMkLst>
          <pc:docMk/>
          <pc:sldMk cId="1166735952" sldId="258"/>
        </pc:sldMkLst>
        <pc:spChg chg="mod">
          <ac:chgData name="Vladimir Mitiurin" userId="8d88fd7b-b9d1-4cfb-adc2-cbef0b7f0772" providerId="ADAL" clId="{4A59EDBB-B018-4072-A55E-D4D0A393797B}" dt="2019-02-27T18:04:09.539" v="96" actId="20577"/>
          <ac:spMkLst>
            <pc:docMk/>
            <pc:sldMk cId="1166735952" sldId="258"/>
            <ac:spMk id="8" creationId="{30CB4107-093C-4672-AD73-7CA9BBAF9CB0}"/>
          </ac:spMkLst>
        </pc:spChg>
      </pc:sldChg>
      <pc:sldChg chg="modSp">
        <pc:chgData name="Vladimir Mitiurin" userId="8d88fd7b-b9d1-4cfb-adc2-cbef0b7f0772" providerId="ADAL" clId="{4A59EDBB-B018-4072-A55E-D4D0A393797B}" dt="2019-02-26T09:11:26.465" v="0"/>
        <pc:sldMkLst>
          <pc:docMk/>
          <pc:sldMk cId="659730707" sldId="268"/>
        </pc:sldMkLst>
        <pc:spChg chg="mod">
          <ac:chgData name="Vladimir Mitiurin" userId="8d88fd7b-b9d1-4cfb-adc2-cbef0b7f0772" providerId="ADAL" clId="{4A59EDBB-B018-4072-A55E-D4D0A393797B}" dt="2019-02-26T09:11:26.465" v="0"/>
          <ac:spMkLst>
            <pc:docMk/>
            <pc:sldMk cId="659730707" sldId="268"/>
            <ac:spMk id="6" creationId="{00000000-0000-0000-0000-000000000000}"/>
          </ac:spMkLst>
        </pc:spChg>
      </pc:sldChg>
      <pc:sldChg chg="modSp">
        <pc:chgData name="Vladimir Mitiurin" userId="8d88fd7b-b9d1-4cfb-adc2-cbef0b7f0772" providerId="ADAL" clId="{4A59EDBB-B018-4072-A55E-D4D0A393797B}" dt="2019-02-27T10:07:36.184" v="48" actId="20577"/>
        <pc:sldMkLst>
          <pc:docMk/>
          <pc:sldMk cId="1125004775" sldId="569"/>
        </pc:sldMkLst>
        <pc:spChg chg="mod">
          <ac:chgData name="Vladimir Mitiurin" userId="8d88fd7b-b9d1-4cfb-adc2-cbef0b7f0772" providerId="ADAL" clId="{4A59EDBB-B018-4072-A55E-D4D0A393797B}" dt="2019-02-27T10:07:36.184" v="48" actId="20577"/>
          <ac:spMkLst>
            <pc:docMk/>
            <pc:sldMk cId="1125004775" sldId="569"/>
            <ac:spMk id="11" creationId="{00000000-0000-0000-0000-000000000000}"/>
          </ac:spMkLst>
        </pc:spChg>
      </pc:sldChg>
      <pc:sldChg chg="addSp delSp">
        <pc:chgData name="Vladimir Mitiurin" userId="8d88fd7b-b9d1-4cfb-adc2-cbef0b7f0772" providerId="ADAL" clId="{4A59EDBB-B018-4072-A55E-D4D0A393797B}" dt="2019-02-26T09:21:42.403" v="36"/>
        <pc:sldMkLst>
          <pc:docMk/>
          <pc:sldMk cId="3386449000" sldId="570"/>
        </pc:sldMkLst>
        <pc:grpChg chg="add del">
          <ac:chgData name="Vladimir Mitiurin" userId="8d88fd7b-b9d1-4cfb-adc2-cbef0b7f0772" providerId="ADAL" clId="{4A59EDBB-B018-4072-A55E-D4D0A393797B}" dt="2019-02-26T09:21:42.403" v="36"/>
          <ac:grpSpMkLst>
            <pc:docMk/>
            <pc:sldMk cId="3386449000" sldId="570"/>
            <ac:grpSpMk id="5" creationId="{602F027B-B98B-4492-8BA3-6CF2204F2FB3}"/>
          </ac:grpSpMkLst>
        </pc:grpChg>
      </pc:sldChg>
      <pc:sldChg chg="delSp">
        <pc:chgData name="Vladimir Mitiurin" userId="8d88fd7b-b9d1-4cfb-adc2-cbef0b7f0772" providerId="ADAL" clId="{4A59EDBB-B018-4072-A55E-D4D0A393797B}" dt="2019-02-26T09:12:13.994" v="6" actId="478"/>
        <pc:sldMkLst>
          <pc:docMk/>
          <pc:sldMk cId="2926399490" sldId="571"/>
        </pc:sldMkLst>
        <pc:grpChg chg="del">
          <ac:chgData name="Vladimir Mitiurin" userId="8d88fd7b-b9d1-4cfb-adc2-cbef0b7f0772" providerId="ADAL" clId="{4A59EDBB-B018-4072-A55E-D4D0A393797B}" dt="2019-02-26T09:12:13.994" v="6" actId="478"/>
          <ac:grpSpMkLst>
            <pc:docMk/>
            <pc:sldMk cId="2926399490" sldId="571"/>
            <ac:grpSpMk id="5" creationId="{00000000-0000-0000-0000-000000000000}"/>
          </ac:grpSpMkLst>
        </pc:grpChg>
      </pc:sldChg>
      <pc:sldChg chg="addSp delSp">
        <pc:chgData name="Vladimir Mitiurin" userId="8d88fd7b-b9d1-4cfb-adc2-cbef0b7f0772" providerId="ADAL" clId="{4A59EDBB-B018-4072-A55E-D4D0A393797B}" dt="2019-02-26T09:12:02.627" v="5"/>
        <pc:sldMkLst>
          <pc:docMk/>
          <pc:sldMk cId="3905169631" sldId="572"/>
        </pc:sldMkLst>
        <pc:spChg chg="add del">
          <ac:chgData name="Vladimir Mitiurin" userId="8d88fd7b-b9d1-4cfb-adc2-cbef0b7f0772" providerId="ADAL" clId="{4A59EDBB-B018-4072-A55E-D4D0A393797B}" dt="2019-02-26T09:11:56.822" v="4"/>
          <ac:spMkLst>
            <pc:docMk/>
            <pc:sldMk cId="3905169631" sldId="572"/>
            <ac:spMk id="2" creationId="{DF6EDA45-3619-417A-A832-DAC386BA6AD6}"/>
          </ac:spMkLst>
        </pc:spChg>
        <pc:grpChg chg="add">
          <ac:chgData name="Vladimir Mitiurin" userId="8d88fd7b-b9d1-4cfb-adc2-cbef0b7f0772" providerId="ADAL" clId="{4A59EDBB-B018-4072-A55E-D4D0A393797B}" dt="2019-02-26T09:12:02.627" v="5"/>
          <ac:grpSpMkLst>
            <pc:docMk/>
            <pc:sldMk cId="3905169631" sldId="572"/>
            <ac:grpSpMk id="6" creationId="{4FB23FBB-0340-461B-9183-FD98C200FCD0}"/>
          </ac:grpSpMkLst>
        </pc:grpChg>
      </pc:sldChg>
      <pc:sldChg chg="ord">
        <pc:chgData name="Vladimir Mitiurin" userId="8d88fd7b-b9d1-4cfb-adc2-cbef0b7f0772" providerId="ADAL" clId="{4A59EDBB-B018-4072-A55E-D4D0A393797B}" dt="2019-02-26T09:14:33.274" v="7"/>
        <pc:sldMkLst>
          <pc:docMk/>
          <pc:sldMk cId="1334610155" sldId="580"/>
        </pc:sldMkLst>
      </pc:sldChg>
      <pc:sldChg chg="addSp delSp">
        <pc:chgData name="Vladimir Mitiurin" userId="8d88fd7b-b9d1-4cfb-adc2-cbef0b7f0772" providerId="ADAL" clId="{4A59EDBB-B018-4072-A55E-D4D0A393797B}" dt="2019-02-27T10:06:55.857" v="40" actId="478"/>
        <pc:sldMkLst>
          <pc:docMk/>
          <pc:sldMk cId="598902000" sldId="583"/>
        </pc:sldMkLst>
        <pc:grpChg chg="add del">
          <ac:chgData name="Vladimir Mitiurin" userId="8d88fd7b-b9d1-4cfb-adc2-cbef0b7f0772" providerId="ADAL" clId="{4A59EDBB-B018-4072-A55E-D4D0A393797B}" dt="2019-02-27T10:06:55.857" v="40" actId="478"/>
          <ac:grpSpMkLst>
            <pc:docMk/>
            <pc:sldMk cId="598902000" sldId="583"/>
            <ac:grpSpMk id="5" creationId="{3259A8D6-06CA-4E40-B209-D835081E01E2}"/>
          </ac:grpSpMkLst>
        </pc:grpChg>
      </pc:sldChg>
      <pc:sldChg chg="addSp">
        <pc:chgData name="Vladimir Mitiurin" userId="8d88fd7b-b9d1-4cfb-adc2-cbef0b7f0772" providerId="ADAL" clId="{4A59EDBB-B018-4072-A55E-D4D0A393797B}" dt="2019-02-26T09:21:48.950" v="37"/>
        <pc:sldMkLst>
          <pc:docMk/>
          <pc:sldMk cId="3852585093" sldId="584"/>
        </pc:sldMkLst>
        <pc:grpChg chg="add">
          <ac:chgData name="Vladimir Mitiurin" userId="8d88fd7b-b9d1-4cfb-adc2-cbef0b7f0772" providerId="ADAL" clId="{4A59EDBB-B018-4072-A55E-D4D0A393797B}" dt="2019-02-26T09:21:48.950" v="37"/>
          <ac:grpSpMkLst>
            <pc:docMk/>
            <pc:sldMk cId="3852585093" sldId="584"/>
            <ac:grpSpMk id="5" creationId="{EDC26825-0780-44A1-AB43-9E869CAE60B9}"/>
          </ac:grpSpMkLst>
        </pc:grpChg>
      </pc:sldChg>
      <pc:sldChg chg="addSp modSp">
        <pc:chgData name="Vladimir Mitiurin" userId="8d88fd7b-b9d1-4cfb-adc2-cbef0b7f0772" providerId="ADAL" clId="{4A59EDBB-B018-4072-A55E-D4D0A393797B}" dt="2019-02-28T05:28:44.244" v="112" actId="14100"/>
        <pc:sldMkLst>
          <pc:docMk/>
          <pc:sldMk cId="3212249997" sldId="585"/>
        </pc:sldMkLst>
        <pc:spChg chg="add mod">
          <ac:chgData name="Vladimir Mitiurin" userId="8d88fd7b-b9d1-4cfb-adc2-cbef0b7f0772" providerId="ADAL" clId="{4A59EDBB-B018-4072-A55E-D4D0A393797B}" dt="2019-02-28T05:28:44.244" v="112" actId="14100"/>
          <ac:spMkLst>
            <pc:docMk/>
            <pc:sldMk cId="3212249997" sldId="585"/>
            <ac:spMk id="8" creationId="{9BE4CC68-C6C6-4CE2-9D27-60ED4B9ADF5A}"/>
          </ac:spMkLst>
        </pc:spChg>
        <pc:spChg chg="add mod">
          <ac:chgData name="Vladimir Mitiurin" userId="8d88fd7b-b9d1-4cfb-adc2-cbef0b7f0772" providerId="ADAL" clId="{4A59EDBB-B018-4072-A55E-D4D0A393797B}" dt="2019-02-28T05:28:36.521" v="110" actId="255"/>
          <ac:spMkLst>
            <pc:docMk/>
            <pc:sldMk cId="3212249997" sldId="585"/>
            <ac:spMk id="9" creationId="{471AA88B-EB6C-439E-B008-C4A95A1F902C}"/>
          </ac:spMkLst>
        </pc:spChg>
        <pc:spChg chg="mod">
          <ac:chgData name="Vladimir Mitiurin" userId="8d88fd7b-b9d1-4cfb-adc2-cbef0b7f0772" providerId="ADAL" clId="{4A59EDBB-B018-4072-A55E-D4D0A393797B}" dt="2019-02-28T05:28:41.658" v="111" actId="14100"/>
          <ac:spMkLst>
            <pc:docMk/>
            <pc:sldMk cId="3212249997" sldId="585"/>
            <ac:spMk id="11" creationId="{00000000-0000-0000-0000-000000000000}"/>
          </ac:spMkLst>
        </pc:spChg>
        <pc:grpChg chg="add">
          <ac:chgData name="Vladimir Mitiurin" userId="8d88fd7b-b9d1-4cfb-adc2-cbef0b7f0772" providerId="ADAL" clId="{4A59EDBB-B018-4072-A55E-D4D0A393797B}" dt="2019-02-26T09:18:07.320" v="19"/>
          <ac:grpSpMkLst>
            <pc:docMk/>
            <pc:sldMk cId="3212249997" sldId="585"/>
            <ac:grpSpMk id="5" creationId="{0CC68632-B3ED-4A01-9D88-D49A4214BF4B}"/>
          </ac:grpSpMkLst>
        </pc:grpChg>
      </pc:sldChg>
      <pc:sldChg chg="addSp">
        <pc:chgData name="Vladimir Mitiurin" userId="8d88fd7b-b9d1-4cfb-adc2-cbef0b7f0772" providerId="ADAL" clId="{4A59EDBB-B018-4072-A55E-D4D0A393797B}" dt="2019-02-26T11:43:34.160" v="38"/>
        <pc:sldMkLst>
          <pc:docMk/>
          <pc:sldMk cId="2358197331" sldId="590"/>
        </pc:sldMkLst>
        <pc:grpChg chg="add">
          <ac:chgData name="Vladimir Mitiurin" userId="8d88fd7b-b9d1-4cfb-adc2-cbef0b7f0772" providerId="ADAL" clId="{4A59EDBB-B018-4072-A55E-D4D0A393797B}" dt="2019-02-26T11:43:34.160" v="38"/>
          <ac:grpSpMkLst>
            <pc:docMk/>
            <pc:sldMk cId="2358197331" sldId="590"/>
            <ac:grpSpMk id="5" creationId="{F163B6CE-DD22-4753-9132-F276DF189509}"/>
          </ac:grpSpMkLst>
        </pc:grpChg>
      </pc:sldChg>
      <pc:sldChg chg="del">
        <pc:chgData name="Vladimir Mitiurin" userId="8d88fd7b-b9d1-4cfb-adc2-cbef0b7f0772" providerId="ADAL" clId="{4A59EDBB-B018-4072-A55E-D4D0A393797B}" dt="2019-02-27T10:06:48.389" v="39" actId="2696"/>
        <pc:sldMkLst>
          <pc:docMk/>
          <pc:sldMk cId="3113274671" sldId="592"/>
        </pc:sldMkLst>
      </pc:sldChg>
      <pc:sldChg chg="modSp">
        <pc:chgData name="Vladimir Mitiurin" userId="8d88fd7b-b9d1-4cfb-adc2-cbef0b7f0772" providerId="ADAL" clId="{4A59EDBB-B018-4072-A55E-D4D0A393797B}" dt="2019-02-28T05:48:10.447" v="117" actId="20577"/>
        <pc:sldMkLst>
          <pc:docMk/>
          <pc:sldMk cId="1576724674" sldId="597"/>
        </pc:sldMkLst>
        <pc:spChg chg="mod">
          <ac:chgData name="Vladimir Mitiurin" userId="8d88fd7b-b9d1-4cfb-adc2-cbef0b7f0772" providerId="ADAL" clId="{4A59EDBB-B018-4072-A55E-D4D0A393797B}" dt="2019-02-28T05:48:10.447" v="117" actId="20577"/>
          <ac:spMkLst>
            <pc:docMk/>
            <pc:sldMk cId="1576724674" sldId="597"/>
            <ac:spMk id="4" creationId="{00000000-0000-0000-0000-000000000000}"/>
          </ac:spMkLst>
        </pc:spChg>
      </pc:sldChg>
      <pc:sldChg chg="addSp delSp modSp">
        <pc:chgData name="Vladimir Mitiurin" userId="8d88fd7b-b9d1-4cfb-adc2-cbef0b7f0772" providerId="ADAL" clId="{4A59EDBB-B018-4072-A55E-D4D0A393797B}" dt="2019-02-26T09:20:39.681" v="33"/>
        <pc:sldMkLst>
          <pc:docMk/>
          <pc:sldMk cId="4185520189" sldId="599"/>
        </pc:sldMkLst>
        <pc:spChg chg="add del">
          <ac:chgData name="Vladimir Mitiurin" userId="8d88fd7b-b9d1-4cfb-adc2-cbef0b7f0772" providerId="ADAL" clId="{4A59EDBB-B018-4072-A55E-D4D0A393797B}" dt="2019-02-26T09:20:24.316" v="29"/>
          <ac:spMkLst>
            <pc:docMk/>
            <pc:sldMk cId="4185520189" sldId="599"/>
            <ac:spMk id="2" creationId="{393A534C-6A25-47F4-AC22-F6EE0675DB4A}"/>
          </ac:spMkLst>
        </pc:spChg>
        <pc:spChg chg="add del mod">
          <ac:chgData name="Vladimir Mitiurin" userId="8d88fd7b-b9d1-4cfb-adc2-cbef0b7f0772" providerId="ADAL" clId="{4A59EDBB-B018-4072-A55E-D4D0A393797B}" dt="2019-02-26T09:20:38.841" v="32" actId="478"/>
          <ac:spMkLst>
            <pc:docMk/>
            <pc:sldMk cId="4185520189" sldId="599"/>
            <ac:spMk id="3" creationId="{78652A51-BFA2-464C-B1CD-A44A39751212}"/>
          </ac:spMkLst>
        </pc:spChg>
        <pc:spChg chg="add">
          <ac:chgData name="Vladimir Mitiurin" userId="8d88fd7b-b9d1-4cfb-adc2-cbef0b7f0772" providerId="ADAL" clId="{4A59EDBB-B018-4072-A55E-D4D0A393797B}" dt="2019-02-26T09:20:39.681" v="33"/>
          <ac:spMkLst>
            <pc:docMk/>
            <pc:sldMk cId="4185520189" sldId="599"/>
            <ac:spMk id="8" creationId="{CBAF75B5-6BF0-4BF2-B9EB-BEC381C1BECA}"/>
          </ac:spMkLst>
        </pc:spChg>
      </pc:sldChg>
      <pc:sldChg chg="addSp delSp modSp add">
        <pc:chgData name="Vladimir Mitiurin" userId="8d88fd7b-b9d1-4cfb-adc2-cbef0b7f0772" providerId="ADAL" clId="{4A59EDBB-B018-4072-A55E-D4D0A393797B}" dt="2019-02-26T09:15:33.089" v="12"/>
        <pc:sldMkLst>
          <pc:docMk/>
          <pc:sldMk cId="346988598" sldId="603"/>
        </pc:sldMkLst>
        <pc:spChg chg="del mod">
          <ac:chgData name="Vladimir Mitiurin" userId="8d88fd7b-b9d1-4cfb-adc2-cbef0b7f0772" providerId="ADAL" clId="{4A59EDBB-B018-4072-A55E-D4D0A393797B}" dt="2019-02-26T09:15:30.425" v="11" actId="478"/>
          <ac:spMkLst>
            <pc:docMk/>
            <pc:sldMk cId="346988598" sldId="603"/>
            <ac:spMk id="11" creationId="{00000000-0000-0000-0000-000000000000}"/>
          </ac:spMkLst>
        </pc:spChg>
        <pc:grpChg chg="add">
          <ac:chgData name="Vladimir Mitiurin" userId="8d88fd7b-b9d1-4cfb-adc2-cbef0b7f0772" providerId="ADAL" clId="{4A59EDBB-B018-4072-A55E-D4D0A393797B}" dt="2019-02-26T09:15:33.089" v="12"/>
          <ac:grpSpMkLst>
            <pc:docMk/>
            <pc:sldMk cId="346988598" sldId="603"/>
            <ac:grpSpMk id="6" creationId="{0F0EC698-47E5-4028-8B3E-5A7087FA5C3C}"/>
          </ac:grpSpMkLst>
        </pc:grpChg>
        <pc:picChg chg="del">
          <ac:chgData name="Vladimir Mitiurin" userId="8d88fd7b-b9d1-4cfb-adc2-cbef0b7f0772" providerId="ADAL" clId="{4A59EDBB-B018-4072-A55E-D4D0A393797B}" dt="2019-02-26T09:15:26.488" v="9" actId="478"/>
          <ac:picMkLst>
            <pc:docMk/>
            <pc:sldMk cId="346988598" sldId="603"/>
            <ac:picMk id="3" creationId="{00000000-0000-0000-0000-000000000000}"/>
          </ac:picMkLst>
        </pc:picChg>
      </pc:sldChg>
      <pc:sldChg chg="modSp add ord">
        <pc:chgData name="Vladimir Mitiurin" userId="8d88fd7b-b9d1-4cfb-adc2-cbef0b7f0772" providerId="ADAL" clId="{4A59EDBB-B018-4072-A55E-D4D0A393797B}" dt="2019-02-26T09:16:41.447" v="15"/>
        <pc:sldMkLst>
          <pc:docMk/>
          <pc:sldMk cId="14964568" sldId="604"/>
        </pc:sldMkLst>
        <pc:spChg chg="mod">
          <ac:chgData name="Vladimir Mitiurin" userId="8d88fd7b-b9d1-4cfb-adc2-cbef0b7f0772" providerId="ADAL" clId="{4A59EDBB-B018-4072-A55E-D4D0A393797B}" dt="2019-02-26T09:16:41.447" v="15"/>
          <ac:spMkLst>
            <pc:docMk/>
            <pc:sldMk cId="14964568" sldId="604"/>
            <ac:spMk id="6" creationId="{00000000-0000-0000-0000-000000000000}"/>
          </ac:spMkLst>
        </pc:spChg>
      </pc:sldChg>
      <pc:sldChg chg="modSp add ord">
        <pc:chgData name="Vladimir Mitiurin" userId="8d88fd7b-b9d1-4cfb-adc2-cbef0b7f0772" providerId="ADAL" clId="{4A59EDBB-B018-4072-A55E-D4D0A393797B}" dt="2019-02-26T09:17:19.932" v="18"/>
        <pc:sldMkLst>
          <pc:docMk/>
          <pc:sldMk cId="3057318525" sldId="605"/>
        </pc:sldMkLst>
        <pc:spChg chg="mod">
          <ac:chgData name="Vladimir Mitiurin" userId="8d88fd7b-b9d1-4cfb-adc2-cbef0b7f0772" providerId="ADAL" clId="{4A59EDBB-B018-4072-A55E-D4D0A393797B}" dt="2019-02-26T09:17:19.932" v="18"/>
          <ac:spMkLst>
            <pc:docMk/>
            <pc:sldMk cId="3057318525" sldId="605"/>
            <ac:spMk id="6" creationId="{00000000-0000-0000-0000-000000000000}"/>
          </ac:spMkLst>
        </pc:spChg>
      </pc:sldChg>
      <pc:sldChg chg="modSp add ord">
        <pc:chgData name="Vladimir Mitiurin" userId="8d88fd7b-b9d1-4cfb-adc2-cbef0b7f0772" providerId="ADAL" clId="{4A59EDBB-B018-4072-A55E-D4D0A393797B}" dt="2019-02-26T09:19:34.563" v="25"/>
        <pc:sldMkLst>
          <pc:docMk/>
          <pc:sldMk cId="3837356304" sldId="606"/>
        </pc:sldMkLst>
        <pc:spChg chg="mod">
          <ac:chgData name="Vladimir Mitiurin" userId="8d88fd7b-b9d1-4cfb-adc2-cbef0b7f0772" providerId="ADAL" clId="{4A59EDBB-B018-4072-A55E-D4D0A393797B}" dt="2019-02-26T09:19:29.867" v="24" actId="1076"/>
          <ac:spMkLst>
            <pc:docMk/>
            <pc:sldMk cId="3837356304" sldId="606"/>
            <ac:spMk id="5" creationId="{00000000-0000-0000-0000-000000000000}"/>
          </ac:spMkLst>
        </pc:spChg>
        <pc:spChg chg="mod">
          <ac:chgData name="Vladimir Mitiurin" userId="8d88fd7b-b9d1-4cfb-adc2-cbef0b7f0772" providerId="ADAL" clId="{4A59EDBB-B018-4072-A55E-D4D0A393797B}" dt="2019-02-26T09:19:34.563" v="25"/>
          <ac:spMkLst>
            <pc:docMk/>
            <pc:sldMk cId="3837356304" sldId="606"/>
            <ac:spMk id="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2/28/2019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2/28/2019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/>
              <a:t>Appendix includes recent awards, please visit elements.epam.com for all 2016-2017 awards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645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9094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486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1894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3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615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255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246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548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328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transaction name is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displayed in the name column of </a:t>
            </a:r>
            <a:r>
              <a:rPr lang="en-US" sz="9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sys.dm_tran_active_transactions</a:t>
            </a:r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as shown in the following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example.</a:t>
            </a:r>
          </a:p>
          <a:p>
            <a:endParaRPr lang="en-US"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Named transactions are used for placing a mark in the transaction log in order to specify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point to which one or more databases can be restored. When the transaction is recorded in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database's transaction log, the transaction mark is also recorded, as shown in the following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84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/>
              <a:t>Appendix includes recent awards, please visit elements.epam.com for all 2016-2017 awards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4808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920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0174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Isolation levels are set per session. If you do not set a different isolation level in your session,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your transactions will execute using the default isolation level, READ COMMITTED.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</a:t>
            </a:r>
            <a:r>
              <a:rPr lang="en-US" sz="9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on-premise</a:t>
            </a:r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SQL Server instances, this is READ COMMITTED. In Windows Azure SQL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Database, the default isolation level is READ COMMITTED SNAP SHOT.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493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364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770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275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8088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7532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cannot issue THROW with a NOWAIT command in order to cause immediate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buffer output.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You cannot issue THROW using a severity level higher than 16 by using the WITH LOG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clause as you can with RAISERROR.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378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cannot issue THROW with a NOWAIT command in order to cause immediate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buffer output.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You cannot issue THROW using a severity level higher than 16 by using the WITH LOG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clause as you can with RAISERROR.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334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/>
              <a:t>Appendix includes recent awards, please visit elements.epam.com for all 2016-2017 awards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696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99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/>
              <a:t>Appendix includes recent awards, please visit elements.epam.com for all 2016-2017 awards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981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08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 Server ensures all these ACID properties through a variety of mechanisms. To maintain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atomicity, SQL Server treats every data DML or DDL command individually and will not allow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 command to only partially succeed. Consider, for example, an UPDATE statement that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would update 500 rows in a table at the point in time that the transaction begins. The command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will not finish until exactly all those 500 rows are updated. If something prevents that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command from updating all 500 rows, SQL Server will abort the command and roll back the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transaction.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more than one command is present in a transaction, SQL Server will normally not allow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entire transaction to be committed unless both statements succeed. (If XACT_ABORT is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OFF, which is the default, you can insert code to decide whether to roll back the transaction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commit it. See the sections on TRY/CATCH and XACT_ABORT later in this lesson for more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information.)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consistency, SQL Server ensures that all constraints in the database are enforced. If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your transaction attempts to insert a row that has an invalid foreign key, for example, then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 Server will detect that a constraint would be violated, and generate an error message.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can add logic to decide whether or not to roll back the transaction.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enforce transactional isolation, SQL Server ensures that when a transaction makes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multiple changes to the database, none of the objects being changed by that transaction are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allowed to be changed by any other transactions. In other words, one transaction's changes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isolated from any other transaction activities. If two transactions want to change the same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data, one of them must wait until the other transaction is finished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71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54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05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Transaction Levels and States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can detect the transaction level or state by using two system functions: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@@TRANCOUNT can be queried to find the level of transaction.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A level of 0 indicates that at this point, the code is not within a transaction.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A level &gt; 0 indicates that there is an active transaction, and a number &gt; 1 indicates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nesting level of nested transactions.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XACT_STATE() can be queried to find the state of the transaction.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A state of 0 indicates that there is no active transaction.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A state of 1 indicates that there is an uncommitted transaction, and it can be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committed, but the nesting level is not reported.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A state of -1 indicates that there is an uncommitted transaction, but it cannot be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committed due to a prior fatal error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568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add bulleted list</a:t>
            </a:r>
          </a:p>
          <a:p>
            <a:pPr lvl="1"/>
            <a:r>
              <a:rPr lang="en-US"/>
              <a:t>Second Level Bullet</a:t>
            </a:r>
          </a:p>
          <a:p>
            <a:pPr lvl="2"/>
            <a:r>
              <a:rPr lang="en-US"/>
              <a:t>Third Level Bullet</a:t>
            </a:r>
            <a:br>
              <a:rPr lang="en-US"/>
            </a:br>
            <a:endParaRPr lang="en-US"/>
          </a:p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91445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mbered List_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9647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11" r:id="rId4"/>
    <p:sldLayoutId id="2147483749" r:id="rId5"/>
    <p:sldLayoutId id="2147483751" r:id="rId6"/>
    <p:sldLayoutId id="2147483752" r:id="rId7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653DBC-8030-4694-8839-C82DD373D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503" y="0"/>
            <a:ext cx="4076955" cy="514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5B2F94-165E-4906-8F86-176BC581B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5172" y="0"/>
            <a:ext cx="3504364" cy="1483743"/>
          </a:xfrm>
          <a:prstGeom prst="rect">
            <a:avLst/>
          </a:prstGeom>
        </p:spPr>
      </p:pic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30CB4107-093C-4672-AD73-7CA9BBAF9CB0}"/>
              </a:ext>
            </a:extLst>
          </p:cNvPr>
          <p:cNvSpPr txBox="1">
            <a:spLocks/>
          </p:cNvSpPr>
          <p:nvPr/>
        </p:nvSpPr>
        <p:spPr>
          <a:xfrm>
            <a:off x="412836" y="4422418"/>
            <a:ext cx="3649662" cy="279797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Feb 28, 2019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9158D0BD-BF98-431A-8720-7424E7DB7F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7780" y="233756"/>
            <a:ext cx="4782160" cy="406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735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/>
              <a:t>Managing Transactions and Concurrency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3963842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/>
              <a:t>Transaction Levels and States</a:t>
            </a:r>
            <a:endParaRPr lang="en-US" sz="1800" b="1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>
                <a:solidFill>
                  <a:srgbClr val="444444"/>
                </a:solidFill>
                <a:ea typeface="ＭＳ Ｐゴシック" pitchFamily="34" charset="-128"/>
              </a:rPr>
              <a:t>@@TRANCOUNT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/>
              <a:t>XACT_STATE()</a:t>
            </a:r>
          </a:p>
        </p:txBody>
      </p:sp>
    </p:spTree>
    <p:extLst>
      <p:ext uri="{BB962C8B-B14F-4D97-AF65-F5344CB8AC3E}">
        <p14:creationId xmlns:p14="http://schemas.microsoft.com/office/powerpoint/2010/main" val="2926399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/>
              <a:t>Managing Transactions and Concurrency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2543453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/>
              <a:t>Transaction Modes</a:t>
            </a:r>
            <a:endParaRPr lang="en-US" sz="1800" b="1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69705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err="1">
                <a:solidFill>
                  <a:srgbClr val="444444"/>
                </a:solidFill>
                <a:ea typeface="ＭＳ Ｐゴシック" pitchFamily="34" charset="-128"/>
              </a:rPr>
              <a:t>Autocommit</a:t>
            </a:r>
            <a:endParaRPr lang="en-US" sz="1600" b="1">
              <a:solidFill>
                <a:srgbClr val="444444"/>
              </a:solidFill>
              <a:ea typeface="ＭＳ Ｐゴシック" pitchFamily="34" charset="-128"/>
            </a:endParaRP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/>
              <a:t>Implicit transaction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/>
              <a:t>Explicit transaction</a:t>
            </a:r>
          </a:p>
        </p:txBody>
      </p:sp>
    </p:spTree>
    <p:extLst>
      <p:ext uri="{BB962C8B-B14F-4D97-AF65-F5344CB8AC3E}">
        <p14:creationId xmlns:p14="http://schemas.microsoft.com/office/powerpoint/2010/main" val="820248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/>
              <a:t>Managing Transactions and Concurrency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2543453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/>
              <a:t>Transaction Modes</a:t>
            </a:r>
            <a:endParaRPr lang="en-US" sz="1800" b="1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>
                <a:solidFill>
                  <a:srgbClr val="444444"/>
                </a:solidFill>
                <a:ea typeface="ＭＳ Ｐゴシック" pitchFamily="34" charset="-128"/>
              </a:rPr>
              <a:t>AUTOCOMMIT (DEFAULT)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0587" y="1609778"/>
            <a:ext cx="3455435" cy="241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152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/>
              <a:t>Managing Transactions and Concurrency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2543453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/>
              <a:t>Transaction Modes</a:t>
            </a:r>
            <a:endParaRPr lang="en-US" sz="1800" b="1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/>
              <a:t>Implicit transaction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600" b="1">
              <a:solidFill>
                <a:srgbClr val="444444"/>
              </a:solidFill>
              <a:ea typeface="ＭＳ Ｐゴシック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9899" y="1503470"/>
            <a:ext cx="450532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480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/>
              <a:t>Managing Transactions and Concurrency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2543453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/>
              <a:t>Transaction Modes</a:t>
            </a:r>
            <a:endParaRPr lang="en-US" sz="1800" b="1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/>
              <a:t>Explicit transaction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600" b="1">
              <a:solidFill>
                <a:srgbClr val="444444"/>
              </a:solidFill>
              <a:ea typeface="ＭＳ Ｐゴシック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8260" y="1409379"/>
            <a:ext cx="418147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704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/>
              <a:t>Managing Transactions and Concurrency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2543453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/>
              <a:t>Transaction Modes</a:t>
            </a:r>
            <a:endParaRPr lang="en-US" sz="1800" b="1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/>
              <a:t>Nested Transactions</a:t>
            </a:r>
            <a:endParaRPr lang="en-US" sz="1600" b="1">
              <a:solidFill>
                <a:srgbClr val="444444"/>
              </a:solidFill>
              <a:ea typeface="ＭＳ Ｐゴシック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4371" y="1750994"/>
            <a:ext cx="63627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803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/>
              <a:t>Managing Transactions and Concurrency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2543453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/>
              <a:t>Transaction Modes</a:t>
            </a:r>
            <a:endParaRPr lang="en-US" sz="1800" b="1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/>
              <a:t>Nested Transactions Rollback</a:t>
            </a:r>
            <a:endParaRPr lang="en-US" sz="1600" b="1">
              <a:solidFill>
                <a:srgbClr val="444444"/>
              </a:solidFill>
              <a:ea typeface="ＭＳ Ｐゴシック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050" y="2099350"/>
            <a:ext cx="636270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812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/>
              <a:t>Managing Transactions and Concurrency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2543453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/>
              <a:t>Transaction Modes</a:t>
            </a:r>
            <a:endParaRPr lang="en-US" sz="1800" b="1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/>
              <a:t>Nested Transactions Rollback</a:t>
            </a:r>
            <a:endParaRPr lang="en-US" sz="1600" b="1">
              <a:solidFill>
                <a:srgbClr val="444444"/>
              </a:solidFill>
              <a:ea typeface="ＭＳ Ｐゴシック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778" y="2099350"/>
            <a:ext cx="63246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118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/>
              <a:t>Managing Transactions and Concurrency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2543453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/>
              <a:t>Transaction Modes</a:t>
            </a:r>
            <a:endParaRPr lang="en-US" sz="1800" b="1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F0EC698-47E5-4028-8B3E-5A7087FA5C3C}"/>
              </a:ext>
            </a:extLst>
          </p:cNvPr>
          <p:cNvGrpSpPr/>
          <p:nvPr/>
        </p:nvGrpSpPr>
        <p:grpSpPr>
          <a:xfrm>
            <a:off x="6511445" y="2526314"/>
            <a:ext cx="1950959" cy="1920104"/>
            <a:chOff x="6855594" y="4322405"/>
            <a:chExt cx="1950959" cy="192010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45DB9DF-7E78-4D40-A978-7A2F5BF7A77D}"/>
                </a:ext>
              </a:extLst>
            </p:cNvPr>
            <p:cNvSpPr/>
            <p:nvPr/>
          </p:nvSpPr>
          <p:spPr>
            <a:xfrm>
              <a:off x="6855594" y="4322405"/>
              <a:ext cx="1920106" cy="1920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199DF0E-230D-44A0-B009-D55C0E042076}"/>
                </a:ext>
              </a:extLst>
            </p:cNvPr>
            <p:cNvSpPr txBox="1"/>
            <p:nvPr/>
          </p:nvSpPr>
          <p:spPr>
            <a:xfrm>
              <a:off x="6855594" y="4998566"/>
              <a:ext cx="1950959" cy="114719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3200" b="1">
                  <a:solidFill>
                    <a:srgbClr val="FFFFFF"/>
                  </a:solidFill>
                  <a:latin typeface="Arial Black"/>
                  <a:cs typeface="Arial Black"/>
                </a:rPr>
                <a:t>DEMO</a:t>
              </a:r>
            </a:p>
            <a:p>
              <a:pPr algn="ctr">
                <a:lnSpc>
                  <a:spcPct val="130000"/>
                </a:lnSpc>
              </a:pPr>
              <a:r>
                <a:rPr lang="en-US" sz="1100">
                  <a:solidFill>
                    <a:srgbClr val="FFFFFF"/>
                  </a:solidFill>
                  <a:latin typeface="Arial Black"/>
                  <a:cs typeface="Arial Black"/>
                </a:rPr>
                <a:t> </a:t>
              </a:r>
            </a:p>
            <a:p>
              <a:pPr algn="ctr"/>
              <a:br>
                <a:rPr lang="en-US" sz="800">
                  <a:solidFill>
                    <a:srgbClr val="FFFFFF"/>
                  </a:solidFill>
                  <a:latin typeface="Arial"/>
                  <a:cs typeface="Arial"/>
                </a:rPr>
              </a:br>
              <a:br>
                <a:rPr lang="en-US" sz="800">
                  <a:solidFill>
                    <a:srgbClr val="FFFFFF"/>
                  </a:solidFill>
                  <a:latin typeface="Arial"/>
                  <a:cs typeface="Arial"/>
                </a:rPr>
              </a:br>
              <a:endParaRPr lang="en-US" sz="80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988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/>
              <a:t>Managing Transactions and Concurrency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4058932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/>
              <a:t>Additional Transaction Options</a:t>
            </a:r>
            <a:endParaRPr lang="en-US" sz="1800" b="1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err="1"/>
              <a:t>Savepoints</a:t>
            </a:r>
            <a:r>
              <a:rPr lang="en-US" sz="1600" b="1"/>
              <a:t> </a:t>
            </a:r>
            <a:r>
              <a:rPr lang="en-US" sz="1600" b="1">
                <a:solidFill>
                  <a:srgbClr val="B22746"/>
                </a:solidFill>
              </a:rPr>
              <a:t>(DEMO)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/>
              <a:t>Cross-database transactions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/>
              <a:t>Distributed transactions</a:t>
            </a:r>
          </a:p>
        </p:txBody>
      </p:sp>
    </p:spTree>
    <p:extLst>
      <p:ext uri="{BB962C8B-B14F-4D97-AF65-F5344CB8AC3E}">
        <p14:creationId xmlns:p14="http://schemas.microsoft.com/office/powerpoint/2010/main" val="3386449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Placeholder 1"/>
          <p:cNvSpPr txBox="1">
            <a:spLocks/>
          </p:cNvSpPr>
          <p:nvPr/>
        </p:nvSpPr>
        <p:spPr>
          <a:xfrm>
            <a:off x="0" y="231086"/>
            <a:ext cx="9144000" cy="3007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274301" tIns="45717" rIns="274301" bIns="45717" rtlCol="0" anchor="ctr">
            <a:noAutofit/>
          </a:bodyPr>
          <a:lstStyle>
            <a:lvl1pPr algn="l" defTabSz="342875" rtl="0" eaLnBrk="1" latinLnBrk="0" hangingPunct="1">
              <a:spcBef>
                <a:spcPct val="0"/>
              </a:spcBef>
              <a:buNone/>
              <a:defRPr sz="2000" kern="1200" spc="100" baseline="0">
                <a:solidFill>
                  <a:schemeClr val="tx1"/>
                </a:solidFill>
                <a:effectLst/>
                <a:latin typeface="+mj-lt"/>
                <a:ea typeface="+mj-ea"/>
                <a:cs typeface="Arial Black"/>
              </a:defRPr>
            </a:lvl1pPr>
          </a:lstStyle>
          <a:p>
            <a:pPr lvl="0" defTabSz="342900">
              <a:spcBef>
                <a:spcPts val="0"/>
              </a:spcBef>
            </a:pPr>
            <a:r>
              <a:rPr lang="en-US" sz="1400" spc="0">
                <a:solidFill>
                  <a:srgbClr val="464547"/>
                </a:solidFill>
                <a:highlight>
                  <a:srgbClr val="FFFF00"/>
                </a:highlight>
                <a:ea typeface="+mn-ea"/>
                <a:cs typeface="+mn-cs"/>
              </a:rPr>
              <a:t>IN PREVIOUS PART: S18E08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277092" y="716437"/>
            <a:ext cx="431929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652A51-BFA2-464C-B1CD-A44A39751212}"/>
              </a:ext>
            </a:extLst>
          </p:cNvPr>
          <p:cNvSpPr/>
          <p:nvPr/>
        </p:nvSpPr>
        <p:spPr>
          <a:xfrm>
            <a:off x="360363" y="716437"/>
            <a:ext cx="788682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>
                <a:solidFill>
                  <a:srgbClr val="D4D4D4"/>
                </a:solidFill>
                <a:latin typeface="Consolas" panose="020B0609020204030204" pitchFamily="49" charset="0"/>
              </a:rPr>
              <a:t>---</a:t>
            </a:r>
          </a:p>
          <a:p>
            <a:r>
              <a:rPr lang="en-US" sz="900">
                <a:solidFill>
                  <a:srgbClr val="569CD6"/>
                </a:solidFill>
                <a:latin typeface="Consolas" panose="020B0609020204030204" pitchFamily="49" charset="0"/>
              </a:rPr>
              <a:t>topics</a:t>
            </a:r>
            <a:r>
              <a:rPr lang="en-US" sz="90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90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900" err="1">
                <a:solidFill>
                  <a:srgbClr val="569CD6"/>
                </a:solidFill>
                <a:latin typeface="Consolas" panose="020B0609020204030204" pitchFamily="49" charset="0"/>
              </a:rPr>
              <a:t>topicname</a:t>
            </a:r>
            <a:r>
              <a:rPr lang="en-US" sz="9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900">
                <a:solidFill>
                  <a:srgbClr val="CE9178"/>
                </a:solidFill>
                <a:latin typeface="Consolas" panose="020B0609020204030204" pitchFamily="49" charset="0"/>
              </a:rPr>
              <a:t>Inserting Data</a:t>
            </a:r>
            <a:endParaRPr lang="en-US" sz="9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900">
                <a:solidFill>
                  <a:srgbClr val="569CD6"/>
                </a:solidFill>
                <a:latin typeface="Consolas" panose="020B0609020204030204" pitchFamily="49" charset="0"/>
              </a:rPr>
              <a:t>subtopics</a:t>
            </a:r>
            <a:r>
              <a:rPr lang="en-US" sz="90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90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90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900">
                <a:solidFill>
                  <a:srgbClr val="CE9178"/>
                </a:solidFill>
                <a:latin typeface="Consolas" panose="020B0609020204030204" pitchFamily="49" charset="0"/>
              </a:rPr>
              <a:t>INSERT VALUES</a:t>
            </a:r>
            <a:endParaRPr lang="en-US" sz="9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90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90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900">
                <a:solidFill>
                  <a:srgbClr val="CE9178"/>
                </a:solidFill>
                <a:latin typeface="Consolas" panose="020B0609020204030204" pitchFamily="49" charset="0"/>
              </a:rPr>
              <a:t>INSERT SELECT</a:t>
            </a:r>
            <a:endParaRPr lang="en-US" sz="9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90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90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900">
                <a:solidFill>
                  <a:srgbClr val="CE9178"/>
                </a:solidFill>
                <a:latin typeface="Consolas" panose="020B0609020204030204" pitchFamily="49" charset="0"/>
              </a:rPr>
              <a:t>INSERT EXEC</a:t>
            </a:r>
            <a:endParaRPr lang="en-US" sz="9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90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90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900">
                <a:solidFill>
                  <a:srgbClr val="CE9178"/>
                </a:solidFill>
                <a:latin typeface="Consolas" panose="020B0609020204030204" pitchFamily="49" charset="0"/>
              </a:rPr>
              <a:t>SELECT INTO</a:t>
            </a:r>
            <a:r>
              <a:rPr lang="en-US" sz="9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90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900" err="1">
                <a:solidFill>
                  <a:srgbClr val="569CD6"/>
                </a:solidFill>
                <a:latin typeface="Consolas" panose="020B0609020204030204" pitchFamily="49" charset="0"/>
              </a:rPr>
              <a:t>topicname</a:t>
            </a:r>
            <a:r>
              <a:rPr lang="en-US" sz="9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900">
                <a:solidFill>
                  <a:srgbClr val="CE9178"/>
                </a:solidFill>
                <a:latin typeface="Consolas" panose="020B0609020204030204" pitchFamily="49" charset="0"/>
              </a:rPr>
              <a:t>Updating Data</a:t>
            </a:r>
            <a:endParaRPr lang="en-US" sz="9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900">
                <a:solidFill>
                  <a:srgbClr val="569CD6"/>
                </a:solidFill>
                <a:latin typeface="Consolas" panose="020B0609020204030204" pitchFamily="49" charset="0"/>
              </a:rPr>
              <a:t>subtopics</a:t>
            </a:r>
            <a:r>
              <a:rPr lang="en-US" sz="90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90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90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900">
                <a:solidFill>
                  <a:srgbClr val="CE9178"/>
                </a:solidFill>
                <a:latin typeface="Consolas" panose="020B0609020204030204" pitchFamily="49" charset="0"/>
              </a:rPr>
              <a:t>UPDATE Statement</a:t>
            </a:r>
            <a:endParaRPr lang="en-US" sz="9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90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90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900">
                <a:solidFill>
                  <a:srgbClr val="CE9178"/>
                </a:solidFill>
                <a:latin typeface="Consolas" panose="020B0609020204030204" pitchFamily="49" charset="0"/>
              </a:rPr>
              <a:t>UPDATE Based on Join</a:t>
            </a:r>
            <a:endParaRPr lang="en-US" sz="9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90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90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900">
                <a:solidFill>
                  <a:srgbClr val="CE9178"/>
                </a:solidFill>
                <a:latin typeface="Consolas" panose="020B0609020204030204" pitchFamily="49" charset="0"/>
              </a:rPr>
              <a:t>Nondeterministic UPDATE</a:t>
            </a:r>
            <a:endParaRPr lang="en-US" sz="9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90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90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900">
                <a:solidFill>
                  <a:srgbClr val="CE9178"/>
                </a:solidFill>
                <a:latin typeface="Consolas" panose="020B0609020204030204" pitchFamily="49" charset="0"/>
              </a:rPr>
              <a:t>UPDATE and Table Expressions</a:t>
            </a:r>
            <a:endParaRPr lang="en-US" sz="9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90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90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900">
                <a:solidFill>
                  <a:srgbClr val="CE9178"/>
                </a:solidFill>
                <a:latin typeface="Consolas" panose="020B0609020204030204" pitchFamily="49" charset="0"/>
              </a:rPr>
              <a:t>UPDATE Based on a Variable</a:t>
            </a:r>
            <a:endParaRPr lang="en-US" sz="9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90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90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900">
                <a:solidFill>
                  <a:srgbClr val="CE9178"/>
                </a:solidFill>
                <a:latin typeface="Consolas" panose="020B0609020204030204" pitchFamily="49" charset="0"/>
              </a:rPr>
              <a:t>UPDATE All-at-Once</a:t>
            </a:r>
            <a:endParaRPr lang="en-US" sz="9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90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900" err="1">
                <a:solidFill>
                  <a:srgbClr val="569CD6"/>
                </a:solidFill>
                <a:latin typeface="Consolas" panose="020B0609020204030204" pitchFamily="49" charset="0"/>
              </a:rPr>
              <a:t>topicname</a:t>
            </a:r>
            <a:r>
              <a:rPr lang="en-US" sz="9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900">
                <a:solidFill>
                  <a:srgbClr val="CE9178"/>
                </a:solidFill>
                <a:latin typeface="Consolas" panose="020B0609020204030204" pitchFamily="49" charset="0"/>
              </a:rPr>
              <a:t>Deleting Data</a:t>
            </a:r>
            <a:endParaRPr lang="en-US" sz="9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900">
                <a:solidFill>
                  <a:srgbClr val="569CD6"/>
                </a:solidFill>
                <a:latin typeface="Consolas" panose="020B0609020204030204" pitchFamily="49" charset="0"/>
              </a:rPr>
              <a:t>subtopics</a:t>
            </a:r>
            <a:r>
              <a:rPr lang="en-US" sz="90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90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90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900">
                <a:solidFill>
                  <a:srgbClr val="CE9178"/>
                </a:solidFill>
                <a:latin typeface="Consolas" panose="020B0609020204030204" pitchFamily="49" charset="0"/>
              </a:rPr>
              <a:t>DELETE Statement</a:t>
            </a:r>
            <a:endParaRPr lang="en-US" sz="9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90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90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900">
                <a:solidFill>
                  <a:srgbClr val="CE9178"/>
                </a:solidFill>
                <a:latin typeface="Consolas" panose="020B0609020204030204" pitchFamily="49" charset="0"/>
              </a:rPr>
              <a:t>TRUNCATE Statement</a:t>
            </a:r>
            <a:endParaRPr lang="en-US" sz="9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90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90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900">
                <a:solidFill>
                  <a:srgbClr val="CE9178"/>
                </a:solidFill>
                <a:latin typeface="Consolas" panose="020B0609020204030204" pitchFamily="49" charset="0"/>
              </a:rPr>
              <a:t>DELETE Based on a Join</a:t>
            </a:r>
            <a:endParaRPr lang="en-US" sz="9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90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90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900">
                <a:solidFill>
                  <a:srgbClr val="CE9178"/>
                </a:solidFill>
                <a:latin typeface="Consolas" panose="020B0609020204030204" pitchFamily="49" charset="0"/>
              </a:rPr>
              <a:t>DELETE Using Table Expressions</a:t>
            </a:r>
            <a:endParaRPr lang="en-US" sz="9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90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900" err="1">
                <a:solidFill>
                  <a:srgbClr val="569CD6"/>
                </a:solidFill>
                <a:latin typeface="Consolas" panose="020B0609020204030204" pitchFamily="49" charset="0"/>
              </a:rPr>
              <a:t>topicname</a:t>
            </a:r>
            <a:r>
              <a:rPr lang="en-US" sz="9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900">
                <a:solidFill>
                  <a:srgbClr val="CE9178"/>
                </a:solidFill>
                <a:latin typeface="Consolas" panose="020B0609020204030204" pitchFamily="49" charset="0"/>
              </a:rPr>
              <a:t>Other Data Modification Aspects</a:t>
            </a:r>
            <a:endParaRPr lang="en-US" sz="9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900">
                <a:solidFill>
                  <a:srgbClr val="569CD6"/>
                </a:solidFill>
                <a:latin typeface="Consolas" panose="020B0609020204030204" pitchFamily="49" charset="0"/>
              </a:rPr>
              <a:t>subtopics</a:t>
            </a:r>
            <a:r>
              <a:rPr lang="en-US" sz="90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90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90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900">
                <a:solidFill>
                  <a:srgbClr val="CE9178"/>
                </a:solidFill>
                <a:latin typeface="Consolas" panose="020B0609020204030204" pitchFamily="49" charset="0"/>
              </a:rPr>
              <a:t>Using the IDENTITY Column Property</a:t>
            </a:r>
            <a:endParaRPr lang="en-US" sz="9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900">
                <a:solidFill>
                  <a:srgbClr val="569CD6"/>
                </a:solidFill>
                <a:latin typeface="Consolas" panose="020B0609020204030204" pitchFamily="49" charset="0"/>
              </a:rPr>
              <a:t>  keywords</a:t>
            </a:r>
            <a:r>
              <a:rPr lang="en-US" sz="90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  <a:r>
              <a:rPr lang="en-US" sz="900">
                <a:solidFill>
                  <a:srgbClr val="CE9178"/>
                </a:solidFill>
                <a:latin typeface="Consolas" panose="020B0609020204030204" pitchFamily="49" charset="0"/>
              </a:rPr>
              <a:t>SCOPE_IDENTITY</a:t>
            </a:r>
            <a:r>
              <a:rPr lang="en-US" sz="9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900">
                <a:solidFill>
                  <a:srgbClr val="CE9178"/>
                </a:solidFill>
                <a:latin typeface="Consolas" panose="020B0609020204030204" pitchFamily="49" charset="0"/>
              </a:rPr>
              <a:t>IDENTITY</a:t>
            </a:r>
            <a:r>
              <a:rPr lang="en-US" sz="9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900">
                <a:solidFill>
                  <a:srgbClr val="CE9178"/>
                </a:solidFill>
                <a:latin typeface="Consolas" panose="020B0609020204030204" pitchFamily="49" charset="0"/>
              </a:rPr>
              <a:t>IDENT_CURRENT</a:t>
            </a:r>
            <a:r>
              <a:rPr lang="en-US" sz="90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90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90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900">
                <a:solidFill>
                  <a:srgbClr val="CE9178"/>
                </a:solidFill>
                <a:latin typeface="Consolas" panose="020B0609020204030204" pitchFamily="49" charset="0"/>
              </a:rPr>
              <a:t>Using the Sequence Object</a:t>
            </a:r>
            <a:endParaRPr lang="en-US" sz="9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900">
                <a:solidFill>
                  <a:srgbClr val="D4D4D4"/>
                </a:solidFill>
                <a:latin typeface="Consolas" panose="020B0609020204030204" pitchFamily="49" charset="0"/>
              </a:rPr>
              <a:t>---</a:t>
            </a:r>
          </a:p>
        </p:txBody>
      </p:sp>
    </p:spTree>
    <p:extLst>
      <p:ext uri="{BB962C8B-B14F-4D97-AF65-F5344CB8AC3E}">
        <p14:creationId xmlns:p14="http://schemas.microsoft.com/office/powerpoint/2010/main" val="345937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/>
              <a:t>Managing Transactions and Concurrency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2974340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/>
              <a:t>Marking a Transaction</a:t>
            </a:r>
            <a:endParaRPr lang="en-US" sz="1800" b="1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600" b="1">
              <a:solidFill>
                <a:srgbClr val="444444"/>
              </a:solidFill>
              <a:ea typeface="ＭＳ Ｐゴシック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7996" y="887874"/>
            <a:ext cx="5077567" cy="18335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227" y="3060487"/>
            <a:ext cx="6972929" cy="153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610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482663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spc="2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Basic locking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1780954" y="1803228"/>
            <a:ext cx="5582093" cy="1220182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45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/>
              <a:t>Managing Transactions and Concurrency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1917063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/>
              <a:t>Basic Locking</a:t>
            </a:r>
            <a:endParaRPr lang="en-US" sz="1800" b="1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504272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/>
              <a:t>Shared locks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/>
              <a:t>Exclusive locks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/>
              <a:t>Advanced Locking Modes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b="1"/>
              <a:t>There are more advanced modes called update, intent, and schema locks used for special purposes</a:t>
            </a:r>
          </a:p>
        </p:txBody>
      </p:sp>
    </p:spTree>
    <p:extLst>
      <p:ext uri="{BB962C8B-B14F-4D97-AF65-F5344CB8AC3E}">
        <p14:creationId xmlns:p14="http://schemas.microsoft.com/office/powerpoint/2010/main" val="34133051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/>
              <a:t>Managing Transactions and Concurrency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2502993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/>
              <a:t>Lock Compatibility</a:t>
            </a:r>
            <a:endParaRPr lang="en-US" sz="1800" b="1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504272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300" b="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339" y="1770619"/>
            <a:ext cx="7595602" cy="235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400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/>
              <a:t>Managing Transactions and Concurrency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1237390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/>
              <a:t>Blocking</a:t>
            </a:r>
            <a:endParaRPr lang="en-US" sz="1800" b="1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504272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300" b="1"/>
          </a:p>
        </p:txBody>
      </p:sp>
    </p:spTree>
    <p:extLst>
      <p:ext uri="{BB962C8B-B14F-4D97-AF65-F5344CB8AC3E}">
        <p14:creationId xmlns:p14="http://schemas.microsoft.com/office/powerpoint/2010/main" val="5989020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/>
              <a:t>Managing Transactions and Concurrency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1699055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/>
              <a:t>Deadlocking</a:t>
            </a:r>
            <a:endParaRPr lang="en-US" sz="1800" b="1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504272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300" b="1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DC26825-0780-44A1-AB43-9E869CAE60B9}"/>
              </a:ext>
            </a:extLst>
          </p:cNvPr>
          <p:cNvGrpSpPr/>
          <p:nvPr/>
        </p:nvGrpSpPr>
        <p:grpSpPr>
          <a:xfrm>
            <a:off x="6511445" y="2526314"/>
            <a:ext cx="1950959" cy="1920104"/>
            <a:chOff x="6855594" y="4322405"/>
            <a:chExt cx="1950959" cy="192010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FEC3325-D2F8-4E22-B90D-2B8C089C8CE6}"/>
                </a:ext>
              </a:extLst>
            </p:cNvPr>
            <p:cNvSpPr/>
            <p:nvPr/>
          </p:nvSpPr>
          <p:spPr>
            <a:xfrm>
              <a:off x="6855594" y="4322405"/>
              <a:ext cx="1920106" cy="1920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8088E4B-11D3-4CD6-857B-ECD5DBE23BC8}"/>
                </a:ext>
              </a:extLst>
            </p:cNvPr>
            <p:cNvSpPr txBox="1"/>
            <p:nvPr/>
          </p:nvSpPr>
          <p:spPr>
            <a:xfrm>
              <a:off x="6855594" y="4998566"/>
              <a:ext cx="1950959" cy="114719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3200" b="1">
                  <a:solidFill>
                    <a:srgbClr val="FFFFFF"/>
                  </a:solidFill>
                  <a:latin typeface="Arial Black"/>
                  <a:cs typeface="Arial Black"/>
                </a:rPr>
                <a:t>DEMO</a:t>
              </a:r>
            </a:p>
            <a:p>
              <a:pPr algn="ctr">
                <a:lnSpc>
                  <a:spcPct val="130000"/>
                </a:lnSpc>
              </a:pPr>
              <a:r>
                <a:rPr lang="en-US" sz="1100">
                  <a:solidFill>
                    <a:srgbClr val="FFFFFF"/>
                  </a:solidFill>
                  <a:latin typeface="Arial Black"/>
                  <a:cs typeface="Arial Black"/>
                </a:rPr>
                <a:t> </a:t>
              </a:r>
            </a:p>
            <a:p>
              <a:pPr algn="ctr"/>
              <a:br>
                <a:rPr lang="en-US" sz="800">
                  <a:solidFill>
                    <a:srgbClr val="FFFFFF"/>
                  </a:solidFill>
                  <a:latin typeface="Arial"/>
                  <a:cs typeface="Arial"/>
                </a:rPr>
              </a:br>
              <a:br>
                <a:rPr lang="en-US" sz="800">
                  <a:solidFill>
                    <a:srgbClr val="FFFFFF"/>
                  </a:solidFill>
                  <a:latin typeface="Arial"/>
                  <a:cs typeface="Arial"/>
                </a:rPr>
              </a:br>
              <a:endParaRPr lang="en-US" sz="80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25850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482663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spc="2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Transaction Isolation Levels</a:t>
            </a:r>
          </a:p>
        </p:txBody>
      </p:sp>
      <p:sp>
        <p:nvSpPr>
          <p:cNvPr id="7" name="Rectangle 6"/>
          <p:cNvSpPr/>
          <p:nvPr/>
        </p:nvSpPr>
        <p:spPr>
          <a:xfrm>
            <a:off x="1780954" y="1803228"/>
            <a:ext cx="5582093" cy="1220182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185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/>
              <a:t>Managing Transactions and Concurrency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3707362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/>
              <a:t>Transaction Isolation Levels</a:t>
            </a:r>
            <a:endParaRPr lang="en-US" sz="1800" b="1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2867182" cy="2344635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None/>
              <a:defRPr/>
            </a:pPr>
            <a:r>
              <a:rPr lang="en-US" i="1"/>
              <a:t>Pessimistic</a:t>
            </a:r>
            <a:endParaRPr lang="en-US" sz="1400" b="1"/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b="1"/>
              <a:t>READ UNCOMMITTED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b="1"/>
              <a:t>READ COMMITED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b="1"/>
              <a:t>REPEATABLE READ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b="1"/>
              <a:t>SERIALIZABLE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300" b="1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CC68632-B3ED-4A01-9D88-D49A4214BF4B}"/>
              </a:ext>
            </a:extLst>
          </p:cNvPr>
          <p:cNvGrpSpPr/>
          <p:nvPr/>
        </p:nvGrpSpPr>
        <p:grpSpPr>
          <a:xfrm>
            <a:off x="6511445" y="2526314"/>
            <a:ext cx="1950959" cy="1920104"/>
            <a:chOff x="6855594" y="4322405"/>
            <a:chExt cx="1950959" cy="192010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EF86CAA-F8B7-44A6-834F-B03C8ECB62BB}"/>
                </a:ext>
              </a:extLst>
            </p:cNvPr>
            <p:cNvSpPr/>
            <p:nvPr/>
          </p:nvSpPr>
          <p:spPr>
            <a:xfrm>
              <a:off x="6855594" y="4322405"/>
              <a:ext cx="1920106" cy="1920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FD7217C-099D-461F-B94B-54C31E5035E4}"/>
                </a:ext>
              </a:extLst>
            </p:cNvPr>
            <p:cNvSpPr txBox="1"/>
            <p:nvPr/>
          </p:nvSpPr>
          <p:spPr>
            <a:xfrm>
              <a:off x="6855594" y="4998566"/>
              <a:ext cx="1950959" cy="114719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3200" b="1">
                  <a:solidFill>
                    <a:srgbClr val="FFFFFF"/>
                  </a:solidFill>
                  <a:latin typeface="Arial Black"/>
                  <a:cs typeface="Arial Black"/>
                </a:rPr>
                <a:t>DEMO</a:t>
              </a:r>
            </a:p>
            <a:p>
              <a:pPr algn="ctr">
                <a:lnSpc>
                  <a:spcPct val="130000"/>
                </a:lnSpc>
              </a:pPr>
              <a:r>
                <a:rPr lang="en-US" sz="1100">
                  <a:solidFill>
                    <a:srgbClr val="FFFFFF"/>
                  </a:solidFill>
                  <a:latin typeface="Arial Black"/>
                  <a:cs typeface="Arial Black"/>
                </a:rPr>
                <a:t> </a:t>
              </a:r>
            </a:p>
            <a:p>
              <a:pPr algn="ctr"/>
              <a:br>
                <a:rPr lang="en-US" sz="800">
                  <a:solidFill>
                    <a:srgbClr val="FFFFFF"/>
                  </a:solidFill>
                  <a:latin typeface="Arial"/>
                  <a:cs typeface="Arial"/>
                </a:rPr>
              </a:br>
              <a:br>
                <a:rPr lang="en-US" sz="800">
                  <a:solidFill>
                    <a:srgbClr val="FFFFFF"/>
                  </a:solidFill>
                  <a:latin typeface="Arial"/>
                  <a:cs typeface="Arial"/>
                </a:rPr>
              </a:br>
              <a:endParaRPr lang="en-US" sz="80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BE4CC68-C6C6-4CE2-9D27-60ED4B9ADF5A}"/>
              </a:ext>
            </a:extLst>
          </p:cNvPr>
          <p:cNvSpPr txBox="1">
            <a:spLocks/>
          </p:cNvSpPr>
          <p:nvPr/>
        </p:nvSpPr>
        <p:spPr>
          <a:xfrm>
            <a:off x="3546870" y="1503470"/>
            <a:ext cx="2867182" cy="2344635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None/>
              <a:defRPr/>
            </a:pPr>
            <a:r>
              <a:rPr lang="en-US" i="1"/>
              <a:t>Optimistic</a:t>
            </a:r>
            <a:endParaRPr lang="en-US" sz="1400" b="1"/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b="1"/>
              <a:t>READ COMMITTED SNAPSHOT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b="1"/>
              <a:t>SNAPSHOT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300" b="1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71AA88B-EB6C-439E-B008-C4A95A1F902C}"/>
              </a:ext>
            </a:extLst>
          </p:cNvPr>
          <p:cNvSpPr txBox="1">
            <a:spLocks/>
          </p:cNvSpPr>
          <p:nvPr/>
        </p:nvSpPr>
        <p:spPr>
          <a:xfrm>
            <a:off x="492666" y="4350630"/>
            <a:ext cx="4706656" cy="38779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None/>
              <a:defRPr/>
            </a:pPr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TRANSACTION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ISOLATION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LEVEL</a:t>
            </a:r>
            <a:endParaRPr lang="en-US" sz="1400" b="1"/>
          </a:p>
        </p:txBody>
      </p:sp>
    </p:spTree>
    <p:extLst>
      <p:ext uri="{BB962C8B-B14F-4D97-AF65-F5344CB8AC3E}">
        <p14:creationId xmlns:p14="http://schemas.microsoft.com/office/powerpoint/2010/main" val="32122499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482663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spc="2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Detecting and Raising Errors</a:t>
            </a:r>
          </a:p>
        </p:txBody>
      </p:sp>
      <p:sp>
        <p:nvSpPr>
          <p:cNvPr id="7" name="Rectangle 6"/>
          <p:cNvSpPr/>
          <p:nvPr/>
        </p:nvSpPr>
        <p:spPr>
          <a:xfrm>
            <a:off x="1780954" y="1803228"/>
            <a:ext cx="5582093" cy="1220182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563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/>
              <a:t>Implementing Error Handling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3786871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/>
              <a:t>Detecting and Raising Errors</a:t>
            </a:r>
            <a:endParaRPr lang="en-US" sz="1800" b="1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>
                <a:solidFill>
                  <a:srgbClr val="444444"/>
                </a:solidFill>
                <a:ea typeface="ＭＳ Ｐゴシック" pitchFamily="34" charset="-128"/>
              </a:rPr>
              <a:t>Error Messages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078" y="2723696"/>
            <a:ext cx="8104705" cy="122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43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Placeholder 1"/>
          <p:cNvSpPr txBox="1">
            <a:spLocks/>
          </p:cNvSpPr>
          <p:nvPr/>
        </p:nvSpPr>
        <p:spPr>
          <a:xfrm>
            <a:off x="0" y="231086"/>
            <a:ext cx="9144000" cy="3007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274301" tIns="45717" rIns="274301" bIns="45717" rtlCol="0" anchor="ctr">
            <a:noAutofit/>
          </a:bodyPr>
          <a:lstStyle>
            <a:lvl1pPr algn="l" defTabSz="342875" rtl="0" eaLnBrk="1" latinLnBrk="0" hangingPunct="1">
              <a:spcBef>
                <a:spcPct val="0"/>
              </a:spcBef>
              <a:buNone/>
              <a:defRPr sz="2000" kern="1200" spc="100" baseline="0">
                <a:solidFill>
                  <a:schemeClr val="tx1"/>
                </a:solidFill>
                <a:effectLst/>
                <a:latin typeface="+mj-lt"/>
                <a:ea typeface="+mj-ea"/>
                <a:cs typeface="Arial Black"/>
              </a:defRPr>
            </a:lvl1pPr>
          </a:lstStyle>
          <a:p>
            <a:pPr lvl="0" defTabSz="342900">
              <a:spcBef>
                <a:spcPts val="0"/>
              </a:spcBef>
            </a:pPr>
            <a:r>
              <a:rPr lang="en-US" sz="1400" spc="0">
                <a:solidFill>
                  <a:srgbClr val="464547"/>
                </a:solidFill>
                <a:highlight>
                  <a:srgbClr val="FFFF00"/>
                </a:highlight>
                <a:ea typeface="+mn-ea"/>
                <a:cs typeface="+mn-cs"/>
              </a:rPr>
              <a:t>IN PREVIOUS PART: S18E08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277092" y="716437"/>
            <a:ext cx="431929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652A51-BFA2-464C-B1CD-A44A39751212}"/>
              </a:ext>
            </a:extLst>
          </p:cNvPr>
          <p:cNvSpPr/>
          <p:nvPr/>
        </p:nvSpPr>
        <p:spPr>
          <a:xfrm>
            <a:off x="360363" y="716437"/>
            <a:ext cx="788682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900" err="1">
                <a:solidFill>
                  <a:srgbClr val="569CD6"/>
                </a:solidFill>
                <a:latin typeface="Consolas" panose="020B0609020204030204" pitchFamily="49" charset="0"/>
              </a:rPr>
              <a:t>topicname</a:t>
            </a:r>
            <a:r>
              <a:rPr lang="en-US" sz="9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900">
                <a:solidFill>
                  <a:srgbClr val="CE9178"/>
                </a:solidFill>
                <a:latin typeface="Consolas" panose="020B0609020204030204" pitchFamily="49" charset="0"/>
              </a:rPr>
              <a:t>Merging Data</a:t>
            </a:r>
            <a:endParaRPr lang="en-US" sz="9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900">
                <a:solidFill>
                  <a:srgbClr val="569CD6"/>
                </a:solidFill>
                <a:latin typeface="Consolas" panose="020B0609020204030204" pitchFamily="49" charset="0"/>
              </a:rPr>
              <a:t>subtopics</a:t>
            </a:r>
            <a:r>
              <a:rPr lang="en-US" sz="90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90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90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900">
                <a:solidFill>
                  <a:srgbClr val="CE9178"/>
                </a:solidFill>
                <a:latin typeface="Consolas" panose="020B0609020204030204" pitchFamily="49" charset="0"/>
              </a:rPr>
              <a:t>Using the MERGE Statement</a:t>
            </a:r>
            <a:endParaRPr lang="en-US" sz="9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90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900" err="1">
                <a:solidFill>
                  <a:srgbClr val="569CD6"/>
                </a:solidFill>
                <a:latin typeface="Consolas" panose="020B0609020204030204" pitchFamily="49" charset="0"/>
              </a:rPr>
              <a:t>topicname</a:t>
            </a:r>
            <a:r>
              <a:rPr lang="en-US" sz="9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900">
                <a:solidFill>
                  <a:srgbClr val="CE9178"/>
                </a:solidFill>
                <a:latin typeface="Consolas" panose="020B0609020204030204" pitchFamily="49" charset="0"/>
              </a:rPr>
              <a:t>Using the OUTPUT Option</a:t>
            </a:r>
            <a:endParaRPr lang="en-US" sz="9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900">
                <a:solidFill>
                  <a:srgbClr val="569CD6"/>
                </a:solidFill>
                <a:latin typeface="Consolas" panose="020B0609020204030204" pitchFamily="49" charset="0"/>
              </a:rPr>
              <a:t>subtopics</a:t>
            </a:r>
            <a:r>
              <a:rPr lang="en-US" sz="90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90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90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900">
                <a:solidFill>
                  <a:srgbClr val="CE9178"/>
                </a:solidFill>
                <a:latin typeface="Consolas" panose="020B0609020204030204" pitchFamily="49" charset="0"/>
              </a:rPr>
              <a:t>Working with the OUTPUT Clause</a:t>
            </a:r>
            <a:endParaRPr lang="en-US" sz="9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90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90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900">
                <a:solidFill>
                  <a:srgbClr val="CE9178"/>
                </a:solidFill>
                <a:latin typeface="Consolas" panose="020B0609020204030204" pitchFamily="49" charset="0"/>
              </a:rPr>
              <a:t>INSERT with OUTPUT</a:t>
            </a:r>
            <a:endParaRPr lang="en-US" sz="9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90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90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900">
                <a:solidFill>
                  <a:srgbClr val="CE9178"/>
                </a:solidFill>
                <a:latin typeface="Consolas" panose="020B0609020204030204" pitchFamily="49" charset="0"/>
              </a:rPr>
              <a:t>DELETE with OUTPUT</a:t>
            </a:r>
            <a:endParaRPr lang="en-US" sz="9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90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90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900">
                <a:solidFill>
                  <a:srgbClr val="CE9178"/>
                </a:solidFill>
                <a:latin typeface="Consolas" panose="020B0609020204030204" pitchFamily="49" charset="0"/>
              </a:rPr>
              <a:t>UPDATE with OUTPUT</a:t>
            </a:r>
            <a:endParaRPr lang="en-US" sz="9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90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90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900">
                <a:solidFill>
                  <a:srgbClr val="CE9178"/>
                </a:solidFill>
                <a:latin typeface="Consolas" panose="020B0609020204030204" pitchFamily="49" charset="0"/>
              </a:rPr>
              <a:t>MERGE with OUTPUT</a:t>
            </a:r>
            <a:endParaRPr lang="en-US" sz="9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90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90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900">
                <a:solidFill>
                  <a:srgbClr val="CE9178"/>
                </a:solidFill>
                <a:latin typeface="Consolas" panose="020B0609020204030204" pitchFamily="49" charset="0"/>
              </a:rPr>
              <a:t>Composable DML</a:t>
            </a:r>
            <a:endParaRPr lang="en-US" sz="9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9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2970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/>
              <a:t>Implementing Error Handling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3416897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/>
              <a:t>Analyzing Error Messages</a:t>
            </a:r>
            <a:endParaRPr lang="en-US" sz="1800" b="1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08870" y="1295396"/>
            <a:ext cx="8326259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/>
              <a:t>Error number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b="1">
                <a:solidFill>
                  <a:srgbClr val="444444"/>
                </a:solidFill>
                <a:ea typeface="ＭＳ Ｐゴシック" pitchFamily="34" charset="-128"/>
              </a:rPr>
              <a:t>SQL Server error messages are numbered from 1 through 49999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b="1">
                <a:solidFill>
                  <a:srgbClr val="444444"/>
                </a:solidFill>
                <a:ea typeface="ＭＳ Ｐゴシック" pitchFamily="34" charset="-128"/>
              </a:rPr>
              <a:t>Custom error messages are numbered 50001 and higher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b="1">
                <a:solidFill>
                  <a:srgbClr val="444444"/>
                </a:solidFill>
                <a:ea typeface="ＭＳ Ｐゴシック" pitchFamily="34" charset="-128"/>
              </a:rPr>
              <a:t>The error number 50000 is reserved for a custom message that does not have a custom error number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/>
              <a:t>Severity level (0-25)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b="1">
                <a:solidFill>
                  <a:srgbClr val="444444"/>
                </a:solidFill>
                <a:ea typeface="ＭＳ Ｐゴシック" pitchFamily="34" charset="-128"/>
              </a:rPr>
              <a:t>errors with a severity of 16 or higher are logged automatically to the SQL Server log and the Windows log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b="1">
                <a:solidFill>
                  <a:srgbClr val="444444"/>
                </a:solidFill>
                <a:ea typeface="ＭＳ Ｐゴシック" pitchFamily="34" charset="-128"/>
              </a:rPr>
              <a:t>errors with a severity level from 19 through 25 can be specified only by members of the sysadmin server role.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b="1">
                <a:solidFill>
                  <a:srgbClr val="444444"/>
                </a:solidFill>
                <a:ea typeface="ＭＳ Ｐゴシック" pitchFamily="34" charset="-128"/>
              </a:rPr>
              <a:t>severity level from 20 through 25 are considered fatal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b="1">
                <a:solidFill>
                  <a:srgbClr val="444444"/>
                </a:solidFill>
                <a:ea typeface="ＭＳ Ｐゴシック" pitchFamily="34" charset="-128"/>
              </a:rPr>
              <a:t>errors with severity level 0 through 10 are informational only.</a:t>
            </a:r>
          </a:p>
        </p:txBody>
      </p:sp>
    </p:spTree>
    <p:extLst>
      <p:ext uri="{BB962C8B-B14F-4D97-AF65-F5344CB8AC3E}">
        <p14:creationId xmlns:p14="http://schemas.microsoft.com/office/powerpoint/2010/main" val="11250047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/>
              <a:t>Implementing Error Handling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3416897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/>
              <a:t>Analyzing Error Messages</a:t>
            </a:r>
            <a:endParaRPr lang="en-US" sz="1800" b="1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08870" y="1503478"/>
            <a:ext cx="8326259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/>
              <a:t>State 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b="1">
                <a:solidFill>
                  <a:srgbClr val="444444"/>
                </a:solidFill>
                <a:ea typeface="ＭＳ Ｐゴシック" pitchFamily="34" charset="-128"/>
              </a:rPr>
              <a:t>This is an integer with a maximum value of 127, used by Microsoft for internal  purposes.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>
                <a:solidFill>
                  <a:srgbClr val="444444"/>
                </a:solidFill>
                <a:ea typeface="ＭＳ Ｐゴシック" pitchFamily="34" charset="-128"/>
              </a:rPr>
              <a:t> </a:t>
            </a:r>
            <a:r>
              <a:rPr lang="en-US" sz="2000" b="1"/>
              <a:t>Error message 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b="1">
                <a:solidFill>
                  <a:srgbClr val="444444"/>
                </a:solidFill>
                <a:ea typeface="ＭＳ Ｐゴシック" pitchFamily="34" charset="-128"/>
              </a:rPr>
              <a:t>The error message can be up to 255 Unicode characters long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b="1">
                <a:solidFill>
                  <a:srgbClr val="444444"/>
                </a:solidFill>
                <a:ea typeface="ＭＳ Ｐゴシック" pitchFamily="34" charset="-128"/>
              </a:rPr>
              <a:t>SQL Server error messages are listed in </a:t>
            </a:r>
            <a:r>
              <a:rPr lang="en-US" sz="1300" b="1" err="1">
                <a:solidFill>
                  <a:srgbClr val="444444"/>
                </a:solidFill>
                <a:ea typeface="ＭＳ Ｐゴシック" pitchFamily="34" charset="-128"/>
              </a:rPr>
              <a:t>sys.messages</a:t>
            </a:r>
            <a:endParaRPr lang="en-US" sz="1300" b="1">
              <a:solidFill>
                <a:srgbClr val="444444"/>
              </a:solidFill>
              <a:ea typeface="ＭＳ Ｐゴシック" pitchFamily="34" charset="-128"/>
            </a:endParaRP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b="1">
                <a:solidFill>
                  <a:srgbClr val="444444"/>
                </a:solidFill>
                <a:ea typeface="ＭＳ Ｐゴシック" pitchFamily="34" charset="-128"/>
              </a:rPr>
              <a:t>You can add your own custom error messages by using </a:t>
            </a:r>
            <a:r>
              <a:rPr lang="en-US" sz="1300" b="1" err="1">
                <a:solidFill>
                  <a:srgbClr val="444444"/>
                </a:solidFill>
                <a:ea typeface="ＭＳ Ｐゴシック" pitchFamily="34" charset="-128"/>
              </a:rPr>
              <a:t>sp_addmessage</a:t>
            </a:r>
            <a:endParaRPr lang="en-US" sz="1300" b="1">
              <a:solidFill>
                <a:srgbClr val="444444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84714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/>
              <a:t>Implementing Error Handling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2199192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/>
              <a:t>RAISING ERROR</a:t>
            </a:r>
            <a:endParaRPr lang="en-US" sz="1800" b="1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08870" y="1503478"/>
            <a:ext cx="8326259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b="1">
                <a:solidFill>
                  <a:srgbClr val="444444"/>
                </a:solidFill>
                <a:ea typeface="ＭＳ Ｐゴシック" pitchFamily="34" charset="-128"/>
              </a:rPr>
              <a:t>RAISERROR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b="1">
                <a:solidFill>
                  <a:schemeClr val="accent1">
                    <a:lumMod val="90000"/>
                  </a:schemeClr>
                </a:solidFill>
                <a:ea typeface="ＭＳ Ｐゴシック" pitchFamily="34" charset="-128"/>
              </a:rPr>
              <a:t>THROW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0724" y="1295396"/>
            <a:ext cx="5164680" cy="105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2132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/>
              <a:t>Implementing Error Handling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2199192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/>
              <a:t>RAISING ERROR</a:t>
            </a:r>
            <a:endParaRPr lang="en-US" sz="1800" b="1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08870" y="1503478"/>
            <a:ext cx="8326259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b="1">
                <a:solidFill>
                  <a:schemeClr val="accent1">
                    <a:lumMod val="90000"/>
                  </a:schemeClr>
                </a:solidFill>
                <a:ea typeface="ＭＳ Ｐゴシック" pitchFamily="34" charset="-128"/>
              </a:rPr>
              <a:t>RAISERROR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b="1">
                <a:solidFill>
                  <a:srgbClr val="444444"/>
                </a:solidFill>
                <a:ea typeface="ＭＳ Ｐゴシック" pitchFamily="34" charset="-128"/>
              </a:rPr>
              <a:t>THROW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6157" y="883836"/>
            <a:ext cx="4489501" cy="103120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793132" y="1915038"/>
            <a:ext cx="7078494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Segoe"/>
              </a:rPr>
              <a:t>THROW does not use parentheses to delimit parameters.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Segoe"/>
              </a:rPr>
              <a:t>THROW can be used without parameters, but only in the CATCH block of a TRY/CATCH construct.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Segoe"/>
              </a:rPr>
              <a:t>When parameters are supplied, </a:t>
            </a:r>
            <a:r>
              <a:rPr lang="en-US" err="1">
                <a:solidFill>
                  <a:srgbClr val="000000"/>
                </a:solidFill>
                <a:latin typeface="Segoe"/>
              </a:rPr>
              <a:t>error_number</a:t>
            </a:r>
            <a:r>
              <a:rPr lang="en-US">
                <a:solidFill>
                  <a:srgbClr val="000000"/>
                </a:solidFill>
                <a:latin typeface="Segoe"/>
              </a:rPr>
              <a:t>, message, and state are all required.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Segoe"/>
              </a:rPr>
              <a:t>The </a:t>
            </a:r>
            <a:r>
              <a:rPr lang="en-US" err="1">
                <a:solidFill>
                  <a:srgbClr val="000000"/>
                </a:solidFill>
                <a:latin typeface="Segoe"/>
              </a:rPr>
              <a:t>error_number</a:t>
            </a:r>
            <a:r>
              <a:rPr lang="en-US">
                <a:solidFill>
                  <a:srgbClr val="000000"/>
                </a:solidFill>
                <a:latin typeface="Segoe"/>
              </a:rPr>
              <a:t> does not require a matching defined message in </a:t>
            </a:r>
            <a:r>
              <a:rPr lang="en-US" err="1">
                <a:solidFill>
                  <a:srgbClr val="000000"/>
                </a:solidFill>
                <a:latin typeface="Segoe"/>
              </a:rPr>
              <a:t>sys.messages</a:t>
            </a:r>
            <a:r>
              <a:rPr lang="en-US">
                <a:solidFill>
                  <a:srgbClr val="000000"/>
                </a:solidFill>
                <a:latin typeface="Segoe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Segoe"/>
              </a:rPr>
              <a:t>The message parameter does not allow formatting, but you can use FORMATMESSAGE() with a variable to get the same effect.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Segoe"/>
              </a:rPr>
              <a:t>The state parameter must be an integer that ranges from 0 to 255.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Segoe"/>
              </a:rPr>
              <a:t>Any parameter can be a 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Segoe"/>
              </a:rPr>
              <a:t>There is no severity parameter; the severity is always set to 16.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Segoe"/>
              </a:rPr>
              <a:t> THROW always terminates the batch except when it is used in a TRY block</a:t>
            </a:r>
          </a:p>
        </p:txBody>
      </p:sp>
    </p:spTree>
    <p:extLst>
      <p:ext uri="{BB962C8B-B14F-4D97-AF65-F5344CB8AC3E}">
        <p14:creationId xmlns:p14="http://schemas.microsoft.com/office/powerpoint/2010/main" val="15767246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/>
              <a:t>Implementing Error Handling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4133119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/>
              <a:t>Handling Errors After Detection</a:t>
            </a:r>
            <a:endParaRPr lang="en-US" sz="1800" b="1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08870" y="1503478"/>
            <a:ext cx="8326259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900" b="1">
                <a:solidFill>
                  <a:srgbClr val="444444"/>
                </a:solidFill>
                <a:ea typeface="ＭＳ Ｐゴシック" pitchFamily="34" charset="-128"/>
              </a:rPr>
              <a:t>Unstructured Error Handling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900" b="1">
                <a:solidFill>
                  <a:srgbClr val="444444"/>
                </a:solidFill>
                <a:ea typeface="ＭＳ Ｐゴシック" pitchFamily="34" charset="-128"/>
              </a:rPr>
              <a:t>Using @@ERROR 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900" b="1">
                <a:solidFill>
                  <a:srgbClr val="444444"/>
                </a:solidFill>
                <a:ea typeface="ＭＳ Ｐゴシック" pitchFamily="34" charset="-128"/>
              </a:rPr>
              <a:t>XACT_ABORT with Transactions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900" b="1">
                <a:solidFill>
                  <a:srgbClr val="444444"/>
                </a:solidFill>
                <a:ea typeface="ＭＳ Ｐゴシック" pitchFamily="34" charset="-128"/>
              </a:rPr>
              <a:t>SET XACT_ABORT ON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900" b="1">
                <a:solidFill>
                  <a:srgbClr val="444444"/>
                </a:solidFill>
                <a:ea typeface="ＭＳ Ｐゴシック" pitchFamily="34" charset="-128"/>
              </a:rPr>
              <a:t>Structured Error Handling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900" b="1">
                <a:solidFill>
                  <a:srgbClr val="444444"/>
                </a:solidFill>
                <a:ea typeface="ＭＳ Ｐゴシック" pitchFamily="34" charset="-128"/>
              </a:rPr>
              <a:t>Using TRY/CATCH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163B6CE-DD22-4753-9132-F276DF189509}"/>
              </a:ext>
            </a:extLst>
          </p:cNvPr>
          <p:cNvGrpSpPr/>
          <p:nvPr/>
        </p:nvGrpSpPr>
        <p:grpSpPr>
          <a:xfrm>
            <a:off x="6511445" y="2526314"/>
            <a:ext cx="1950959" cy="1920104"/>
            <a:chOff x="6855594" y="4322405"/>
            <a:chExt cx="1950959" cy="192010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76C3EB3-CD14-400A-80BB-EB6764200E21}"/>
                </a:ext>
              </a:extLst>
            </p:cNvPr>
            <p:cNvSpPr/>
            <p:nvPr/>
          </p:nvSpPr>
          <p:spPr>
            <a:xfrm>
              <a:off x="6855594" y="4322405"/>
              <a:ext cx="1920106" cy="1920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0A48061-09C5-4833-9DE8-356FD9D821F5}"/>
                </a:ext>
              </a:extLst>
            </p:cNvPr>
            <p:cNvSpPr txBox="1"/>
            <p:nvPr/>
          </p:nvSpPr>
          <p:spPr>
            <a:xfrm>
              <a:off x="6855594" y="4998566"/>
              <a:ext cx="1950959" cy="114719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3200" b="1">
                  <a:solidFill>
                    <a:srgbClr val="FFFFFF"/>
                  </a:solidFill>
                  <a:latin typeface="Arial Black"/>
                  <a:cs typeface="Arial Black"/>
                </a:rPr>
                <a:t>DEMO</a:t>
              </a:r>
            </a:p>
            <a:p>
              <a:pPr algn="ctr">
                <a:lnSpc>
                  <a:spcPct val="130000"/>
                </a:lnSpc>
              </a:pPr>
              <a:r>
                <a:rPr lang="en-US" sz="1100">
                  <a:solidFill>
                    <a:srgbClr val="FFFFFF"/>
                  </a:solidFill>
                  <a:latin typeface="Arial Black"/>
                  <a:cs typeface="Arial Black"/>
                </a:rPr>
                <a:t> </a:t>
              </a:r>
            </a:p>
            <a:p>
              <a:pPr algn="ctr"/>
              <a:br>
                <a:rPr lang="en-US" sz="800">
                  <a:solidFill>
                    <a:srgbClr val="FFFFFF"/>
                  </a:solidFill>
                  <a:latin typeface="Arial"/>
                  <a:cs typeface="Arial"/>
                </a:rPr>
              </a:br>
              <a:br>
                <a:rPr lang="en-US" sz="800">
                  <a:solidFill>
                    <a:srgbClr val="FFFFFF"/>
                  </a:solidFill>
                  <a:latin typeface="Arial"/>
                  <a:cs typeface="Arial"/>
                </a:rPr>
              </a:br>
              <a:endParaRPr lang="en-US" sz="80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8197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Placeholder 1"/>
          <p:cNvSpPr txBox="1">
            <a:spLocks/>
          </p:cNvSpPr>
          <p:nvPr/>
        </p:nvSpPr>
        <p:spPr>
          <a:xfrm>
            <a:off x="0" y="231086"/>
            <a:ext cx="9144000" cy="3007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274301" tIns="45717" rIns="274301" bIns="45717" rtlCol="0" anchor="ctr">
            <a:noAutofit/>
          </a:bodyPr>
          <a:lstStyle>
            <a:lvl1pPr algn="l" defTabSz="342875" rtl="0" eaLnBrk="1" latinLnBrk="0" hangingPunct="1">
              <a:spcBef>
                <a:spcPct val="0"/>
              </a:spcBef>
              <a:buNone/>
              <a:defRPr sz="2000" kern="1200" spc="100" baseline="0">
                <a:solidFill>
                  <a:schemeClr val="tx1"/>
                </a:solidFill>
                <a:effectLst/>
                <a:latin typeface="+mj-lt"/>
                <a:ea typeface="+mj-ea"/>
                <a:cs typeface="Arial Black"/>
              </a:defRPr>
            </a:lvl1pPr>
          </a:lstStyle>
          <a:p>
            <a:r>
              <a:rPr lang="en-US"/>
              <a:t>Agenda: MSBI.Dev.S19E09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277092" y="716437"/>
            <a:ext cx="431929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AF75B5-6BF0-4BF2-B9EB-BEC381C1BECA}"/>
              </a:ext>
            </a:extLst>
          </p:cNvPr>
          <p:cNvSpPr/>
          <p:nvPr/>
        </p:nvSpPr>
        <p:spPr>
          <a:xfrm>
            <a:off x="277092" y="724464"/>
            <a:ext cx="7813360" cy="410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>
                <a:solidFill>
                  <a:srgbClr val="979797"/>
                </a:solidFill>
                <a:latin typeface="Consolas" panose="020B0609020204030204" pitchFamily="49" charset="0"/>
              </a:rPr>
              <a:t>---</a:t>
            </a:r>
          </a:p>
          <a:p>
            <a:r>
              <a:rPr lang="en-US" sz="900">
                <a:solidFill>
                  <a:srgbClr val="569CD6"/>
                </a:solidFill>
                <a:latin typeface="Consolas" panose="020B0609020204030204" pitchFamily="49" charset="0"/>
              </a:rPr>
              <a:t>topics</a:t>
            </a:r>
            <a:r>
              <a:rPr lang="en-US" sz="900">
                <a:solidFill>
                  <a:srgbClr val="979797"/>
                </a:solidFill>
                <a:latin typeface="Consolas" panose="020B0609020204030204" pitchFamily="49" charset="0"/>
              </a:rPr>
              <a:t>:</a:t>
            </a:r>
            <a:endParaRPr lang="en-US" sz="900">
              <a:latin typeface="Consolas" panose="020B0609020204030204" pitchFamily="49" charset="0"/>
            </a:endParaRPr>
          </a:p>
          <a:p>
            <a:r>
              <a:rPr lang="en-US" sz="900">
                <a:solidFill>
                  <a:srgbClr val="979797"/>
                </a:solidFill>
                <a:latin typeface="Consolas" panose="020B0609020204030204" pitchFamily="49" charset="0"/>
              </a:rPr>
              <a:t>- </a:t>
            </a:r>
            <a:r>
              <a:rPr lang="en-US" sz="900" err="1">
                <a:solidFill>
                  <a:srgbClr val="569CD6"/>
                </a:solidFill>
                <a:latin typeface="Consolas" panose="020B0609020204030204" pitchFamily="49" charset="0"/>
              </a:rPr>
              <a:t>topicname</a:t>
            </a:r>
            <a:r>
              <a:rPr lang="en-US" sz="900">
                <a:solidFill>
                  <a:srgbClr val="979797"/>
                </a:solidFill>
                <a:latin typeface="Consolas" panose="020B0609020204030204" pitchFamily="49" charset="0"/>
              </a:rPr>
              <a:t>: </a:t>
            </a:r>
            <a:r>
              <a:rPr lang="en-US" sz="900">
                <a:solidFill>
                  <a:srgbClr val="CB8F76"/>
                </a:solidFill>
                <a:latin typeface="Consolas" panose="020B0609020204030204" pitchFamily="49" charset="0"/>
              </a:rPr>
              <a:t>Implementing Transactions</a:t>
            </a:r>
            <a:endParaRPr lang="en-US" sz="900">
              <a:latin typeface="Consolas" panose="020B0609020204030204" pitchFamily="49" charset="0"/>
            </a:endParaRPr>
          </a:p>
          <a:p>
            <a:pPr lvl="1"/>
            <a:r>
              <a:rPr lang="en-US" sz="900">
                <a:solidFill>
                  <a:srgbClr val="569CD6"/>
                </a:solidFill>
                <a:latin typeface="Consolas" panose="020B0609020204030204" pitchFamily="49" charset="0"/>
              </a:rPr>
              <a:t>subtopics</a:t>
            </a:r>
            <a:r>
              <a:rPr lang="en-US" sz="900">
                <a:solidFill>
                  <a:srgbClr val="979797"/>
                </a:solidFill>
                <a:latin typeface="Consolas" panose="020B0609020204030204" pitchFamily="49" charset="0"/>
              </a:rPr>
              <a:t>:</a:t>
            </a:r>
            <a:endParaRPr lang="en-US" sz="900">
              <a:latin typeface="Consolas" panose="020B0609020204030204" pitchFamily="49" charset="0"/>
            </a:endParaRPr>
          </a:p>
          <a:p>
            <a:pPr lvl="1"/>
            <a:r>
              <a:rPr lang="en-US" sz="900">
                <a:solidFill>
                  <a:srgbClr val="979797"/>
                </a:solidFill>
                <a:latin typeface="Consolas" panose="020B0609020204030204" pitchFamily="49" charset="0"/>
              </a:rPr>
              <a:t>- </a:t>
            </a:r>
            <a:r>
              <a:rPr lang="en-US" sz="90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>
                <a:solidFill>
                  <a:srgbClr val="979797"/>
                </a:solidFill>
                <a:latin typeface="Consolas" panose="020B0609020204030204" pitchFamily="49" charset="0"/>
              </a:rPr>
              <a:t>: </a:t>
            </a:r>
            <a:r>
              <a:rPr lang="en-US" sz="900">
                <a:solidFill>
                  <a:srgbClr val="CB8F76"/>
                </a:solidFill>
                <a:latin typeface="Consolas" panose="020B0609020204030204" pitchFamily="49" charset="0"/>
              </a:rPr>
              <a:t>Understanding Transactions</a:t>
            </a:r>
            <a:endParaRPr lang="en-US" sz="900">
              <a:latin typeface="Consolas" panose="020B0609020204030204" pitchFamily="49" charset="0"/>
            </a:endParaRPr>
          </a:p>
          <a:p>
            <a:pPr lvl="1"/>
            <a:r>
              <a:rPr lang="en-US" sz="900">
                <a:solidFill>
                  <a:srgbClr val="979797"/>
                </a:solidFill>
                <a:latin typeface="Consolas" panose="020B0609020204030204" pitchFamily="49" charset="0"/>
              </a:rPr>
              <a:t>- </a:t>
            </a:r>
            <a:r>
              <a:rPr lang="en-US" sz="90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>
                <a:solidFill>
                  <a:srgbClr val="979797"/>
                </a:solidFill>
                <a:latin typeface="Consolas" panose="020B0609020204030204" pitchFamily="49" charset="0"/>
              </a:rPr>
              <a:t>: </a:t>
            </a:r>
            <a:r>
              <a:rPr lang="en-US" sz="900">
                <a:solidFill>
                  <a:srgbClr val="CB8F76"/>
                </a:solidFill>
                <a:latin typeface="Consolas" panose="020B0609020204030204" pitchFamily="49" charset="0"/>
              </a:rPr>
              <a:t>Types of Transactions</a:t>
            </a:r>
            <a:endParaRPr lang="en-US" sz="900">
              <a:latin typeface="Consolas" panose="020B0609020204030204" pitchFamily="49" charset="0"/>
            </a:endParaRPr>
          </a:p>
          <a:p>
            <a:pPr lvl="1"/>
            <a:r>
              <a:rPr lang="en-US" sz="900">
                <a:solidFill>
                  <a:srgbClr val="979797"/>
                </a:solidFill>
                <a:latin typeface="Consolas" panose="020B0609020204030204" pitchFamily="49" charset="0"/>
              </a:rPr>
              <a:t>- </a:t>
            </a:r>
            <a:r>
              <a:rPr lang="en-US" sz="90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>
                <a:solidFill>
                  <a:srgbClr val="979797"/>
                </a:solidFill>
                <a:latin typeface="Consolas" panose="020B0609020204030204" pitchFamily="49" charset="0"/>
              </a:rPr>
              <a:t>: </a:t>
            </a:r>
            <a:r>
              <a:rPr lang="en-US" sz="900">
                <a:solidFill>
                  <a:srgbClr val="CB8F76"/>
                </a:solidFill>
                <a:latin typeface="Consolas" panose="020B0609020204030204" pitchFamily="49" charset="0"/>
              </a:rPr>
              <a:t>Transaction Commands</a:t>
            </a:r>
            <a:endParaRPr lang="en-US" sz="900">
              <a:latin typeface="Consolas" panose="020B0609020204030204" pitchFamily="49" charset="0"/>
            </a:endParaRPr>
          </a:p>
          <a:p>
            <a:pPr lvl="1"/>
            <a:r>
              <a:rPr lang="en-US" sz="900">
                <a:solidFill>
                  <a:srgbClr val="979797"/>
                </a:solidFill>
                <a:latin typeface="Consolas" panose="020B0609020204030204" pitchFamily="49" charset="0"/>
              </a:rPr>
              <a:t>- </a:t>
            </a:r>
            <a:r>
              <a:rPr lang="en-US" sz="90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>
                <a:solidFill>
                  <a:srgbClr val="979797"/>
                </a:solidFill>
                <a:latin typeface="Consolas" panose="020B0609020204030204" pitchFamily="49" charset="0"/>
              </a:rPr>
              <a:t>: </a:t>
            </a:r>
            <a:r>
              <a:rPr lang="en-US" sz="900">
                <a:solidFill>
                  <a:srgbClr val="CB8F76"/>
                </a:solidFill>
                <a:latin typeface="Consolas" panose="020B0609020204030204" pitchFamily="49" charset="0"/>
              </a:rPr>
              <a:t>Transaction Levels and States</a:t>
            </a:r>
            <a:endParaRPr lang="en-US" sz="900">
              <a:latin typeface="Consolas" panose="020B0609020204030204" pitchFamily="49" charset="0"/>
            </a:endParaRPr>
          </a:p>
          <a:p>
            <a:pPr lvl="1"/>
            <a:r>
              <a:rPr lang="en-US" sz="900">
                <a:solidFill>
                  <a:srgbClr val="979797"/>
                </a:solidFill>
                <a:latin typeface="Consolas" panose="020B0609020204030204" pitchFamily="49" charset="0"/>
              </a:rPr>
              <a:t>- </a:t>
            </a:r>
            <a:r>
              <a:rPr lang="en-US" sz="90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>
                <a:solidFill>
                  <a:srgbClr val="979797"/>
                </a:solidFill>
                <a:latin typeface="Consolas" panose="020B0609020204030204" pitchFamily="49" charset="0"/>
              </a:rPr>
              <a:t>: </a:t>
            </a:r>
            <a:r>
              <a:rPr lang="en-US" sz="900">
                <a:solidFill>
                  <a:srgbClr val="CB8F76"/>
                </a:solidFill>
                <a:latin typeface="Consolas" panose="020B0609020204030204" pitchFamily="49" charset="0"/>
              </a:rPr>
              <a:t>Transaction Modes</a:t>
            </a:r>
            <a:endParaRPr lang="en-US" sz="900">
              <a:latin typeface="Consolas" panose="020B0609020204030204" pitchFamily="49" charset="0"/>
            </a:endParaRPr>
          </a:p>
          <a:p>
            <a:pPr lvl="1"/>
            <a:r>
              <a:rPr lang="en-US" sz="900">
                <a:solidFill>
                  <a:srgbClr val="979797"/>
                </a:solidFill>
                <a:latin typeface="Consolas" panose="020B0609020204030204" pitchFamily="49" charset="0"/>
              </a:rPr>
              <a:t>- </a:t>
            </a:r>
            <a:r>
              <a:rPr lang="en-US" sz="90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>
                <a:solidFill>
                  <a:srgbClr val="979797"/>
                </a:solidFill>
                <a:latin typeface="Consolas" panose="020B0609020204030204" pitchFamily="49" charset="0"/>
              </a:rPr>
              <a:t>: </a:t>
            </a:r>
            <a:r>
              <a:rPr lang="en-US" sz="900">
                <a:solidFill>
                  <a:srgbClr val="CB8F76"/>
                </a:solidFill>
                <a:latin typeface="Consolas" panose="020B0609020204030204" pitchFamily="49" charset="0"/>
              </a:rPr>
              <a:t>Additional Transaction Options </a:t>
            </a:r>
            <a:endParaRPr lang="en-US" sz="900">
              <a:latin typeface="Consolas" panose="020B0609020204030204" pitchFamily="49" charset="0"/>
            </a:endParaRPr>
          </a:p>
          <a:p>
            <a:r>
              <a:rPr lang="en-US" sz="900">
                <a:solidFill>
                  <a:srgbClr val="979797"/>
                </a:solidFill>
                <a:latin typeface="Consolas" panose="020B0609020204030204" pitchFamily="49" charset="0"/>
              </a:rPr>
              <a:t>- </a:t>
            </a:r>
            <a:r>
              <a:rPr lang="en-US" sz="900" err="1">
                <a:solidFill>
                  <a:srgbClr val="569CD6"/>
                </a:solidFill>
                <a:latin typeface="Consolas" panose="020B0609020204030204" pitchFamily="49" charset="0"/>
              </a:rPr>
              <a:t>topicname</a:t>
            </a:r>
            <a:r>
              <a:rPr lang="en-US" sz="900">
                <a:solidFill>
                  <a:srgbClr val="979797"/>
                </a:solidFill>
                <a:latin typeface="Consolas" panose="020B0609020204030204" pitchFamily="49" charset="0"/>
              </a:rPr>
              <a:t>: </a:t>
            </a:r>
            <a:r>
              <a:rPr lang="en-US" sz="900">
                <a:solidFill>
                  <a:srgbClr val="CB8F76"/>
                </a:solidFill>
                <a:latin typeface="Consolas" panose="020B0609020204030204" pitchFamily="49" charset="0"/>
              </a:rPr>
              <a:t>Basic Locking</a:t>
            </a:r>
            <a:endParaRPr lang="en-US" sz="900">
              <a:latin typeface="Consolas" panose="020B0609020204030204" pitchFamily="49" charset="0"/>
            </a:endParaRPr>
          </a:p>
          <a:p>
            <a:pPr lvl="1"/>
            <a:r>
              <a:rPr lang="en-US" sz="900">
                <a:solidFill>
                  <a:srgbClr val="569CD6"/>
                </a:solidFill>
                <a:latin typeface="Consolas" panose="020B0609020204030204" pitchFamily="49" charset="0"/>
              </a:rPr>
              <a:t>subtopics</a:t>
            </a:r>
            <a:r>
              <a:rPr lang="en-US" sz="900">
                <a:solidFill>
                  <a:srgbClr val="979797"/>
                </a:solidFill>
                <a:latin typeface="Consolas" panose="020B0609020204030204" pitchFamily="49" charset="0"/>
              </a:rPr>
              <a:t>:</a:t>
            </a:r>
            <a:endParaRPr lang="en-US" sz="900">
              <a:latin typeface="Consolas" panose="020B0609020204030204" pitchFamily="49" charset="0"/>
            </a:endParaRPr>
          </a:p>
          <a:p>
            <a:pPr lvl="1"/>
            <a:r>
              <a:rPr lang="en-US" sz="900">
                <a:solidFill>
                  <a:srgbClr val="979797"/>
                </a:solidFill>
                <a:latin typeface="Consolas" panose="020B0609020204030204" pitchFamily="49" charset="0"/>
              </a:rPr>
              <a:t>- </a:t>
            </a:r>
            <a:r>
              <a:rPr lang="en-US" sz="90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>
                <a:solidFill>
                  <a:srgbClr val="979797"/>
                </a:solidFill>
                <a:latin typeface="Consolas" panose="020B0609020204030204" pitchFamily="49" charset="0"/>
              </a:rPr>
              <a:t>: </a:t>
            </a:r>
            <a:r>
              <a:rPr lang="en-US" sz="900">
                <a:solidFill>
                  <a:srgbClr val="CB8F76"/>
                </a:solidFill>
                <a:latin typeface="Consolas" panose="020B0609020204030204" pitchFamily="49" charset="0"/>
              </a:rPr>
              <a:t>Lock Compatibility</a:t>
            </a:r>
            <a:endParaRPr lang="en-US" sz="900">
              <a:latin typeface="Consolas" panose="020B0609020204030204" pitchFamily="49" charset="0"/>
            </a:endParaRPr>
          </a:p>
          <a:p>
            <a:pPr lvl="1"/>
            <a:r>
              <a:rPr lang="en-US" sz="900">
                <a:solidFill>
                  <a:srgbClr val="979797"/>
                </a:solidFill>
                <a:latin typeface="Consolas" panose="020B0609020204030204" pitchFamily="49" charset="0"/>
              </a:rPr>
              <a:t>- </a:t>
            </a:r>
            <a:r>
              <a:rPr lang="en-US" sz="90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>
                <a:solidFill>
                  <a:srgbClr val="979797"/>
                </a:solidFill>
                <a:latin typeface="Consolas" panose="020B0609020204030204" pitchFamily="49" charset="0"/>
              </a:rPr>
              <a:t>: </a:t>
            </a:r>
            <a:r>
              <a:rPr lang="en-US" sz="900">
                <a:solidFill>
                  <a:srgbClr val="CB8F76"/>
                </a:solidFill>
                <a:latin typeface="Consolas" panose="020B0609020204030204" pitchFamily="49" charset="0"/>
              </a:rPr>
              <a:t>Blocking</a:t>
            </a:r>
            <a:endParaRPr lang="en-US" sz="900">
              <a:latin typeface="Consolas" panose="020B0609020204030204" pitchFamily="49" charset="0"/>
            </a:endParaRPr>
          </a:p>
          <a:p>
            <a:pPr lvl="1"/>
            <a:r>
              <a:rPr lang="en-US" sz="900">
                <a:solidFill>
                  <a:srgbClr val="979797"/>
                </a:solidFill>
                <a:latin typeface="Consolas" panose="020B0609020204030204" pitchFamily="49" charset="0"/>
              </a:rPr>
              <a:t>- </a:t>
            </a:r>
            <a:r>
              <a:rPr lang="en-US" sz="90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>
                <a:solidFill>
                  <a:srgbClr val="979797"/>
                </a:solidFill>
                <a:latin typeface="Consolas" panose="020B0609020204030204" pitchFamily="49" charset="0"/>
              </a:rPr>
              <a:t>: </a:t>
            </a:r>
            <a:r>
              <a:rPr lang="en-US" sz="900">
                <a:solidFill>
                  <a:srgbClr val="CB8F76"/>
                </a:solidFill>
                <a:latin typeface="Consolas" panose="020B0609020204030204" pitchFamily="49" charset="0"/>
              </a:rPr>
              <a:t>Deadlocking</a:t>
            </a:r>
            <a:endParaRPr lang="en-US" sz="900">
              <a:latin typeface="Consolas" panose="020B0609020204030204" pitchFamily="49" charset="0"/>
            </a:endParaRPr>
          </a:p>
          <a:p>
            <a:r>
              <a:rPr lang="en-US" sz="900">
                <a:solidFill>
                  <a:srgbClr val="979797"/>
                </a:solidFill>
                <a:latin typeface="Consolas" panose="020B0609020204030204" pitchFamily="49" charset="0"/>
              </a:rPr>
              <a:t>- </a:t>
            </a:r>
            <a:r>
              <a:rPr lang="en-US" sz="900" err="1">
                <a:solidFill>
                  <a:srgbClr val="569CD6"/>
                </a:solidFill>
                <a:latin typeface="Consolas" panose="020B0609020204030204" pitchFamily="49" charset="0"/>
              </a:rPr>
              <a:t>topicname</a:t>
            </a:r>
            <a:r>
              <a:rPr lang="en-US" sz="900">
                <a:solidFill>
                  <a:srgbClr val="979797"/>
                </a:solidFill>
                <a:latin typeface="Consolas" panose="020B0609020204030204" pitchFamily="49" charset="0"/>
              </a:rPr>
              <a:t>: </a:t>
            </a:r>
            <a:r>
              <a:rPr lang="en-US" sz="900">
                <a:solidFill>
                  <a:srgbClr val="CB8F76"/>
                </a:solidFill>
                <a:latin typeface="Consolas" panose="020B0609020204030204" pitchFamily="49" charset="0"/>
              </a:rPr>
              <a:t>Transaction Isolation Levels</a:t>
            </a:r>
            <a:endParaRPr lang="en-US" sz="900">
              <a:latin typeface="Consolas" panose="020B0609020204030204" pitchFamily="49" charset="0"/>
            </a:endParaRPr>
          </a:p>
          <a:p>
            <a:pPr lvl="1"/>
            <a:r>
              <a:rPr lang="en-US" sz="900">
                <a:solidFill>
                  <a:srgbClr val="569CD6"/>
                </a:solidFill>
                <a:latin typeface="Consolas" panose="020B0609020204030204" pitchFamily="49" charset="0"/>
              </a:rPr>
              <a:t>subtopics</a:t>
            </a:r>
            <a:r>
              <a:rPr lang="en-US" sz="900">
                <a:solidFill>
                  <a:srgbClr val="979797"/>
                </a:solidFill>
                <a:latin typeface="Consolas" panose="020B0609020204030204" pitchFamily="49" charset="0"/>
              </a:rPr>
              <a:t>:</a:t>
            </a:r>
            <a:endParaRPr lang="en-US" sz="900">
              <a:latin typeface="Consolas" panose="020B0609020204030204" pitchFamily="49" charset="0"/>
            </a:endParaRPr>
          </a:p>
          <a:p>
            <a:pPr lvl="1"/>
            <a:r>
              <a:rPr lang="en-US" sz="900">
                <a:solidFill>
                  <a:srgbClr val="979797"/>
                </a:solidFill>
                <a:latin typeface="Consolas" panose="020B0609020204030204" pitchFamily="49" charset="0"/>
              </a:rPr>
              <a:t>- </a:t>
            </a:r>
            <a:r>
              <a:rPr lang="en-US" sz="90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>
                <a:solidFill>
                  <a:srgbClr val="979797"/>
                </a:solidFill>
                <a:latin typeface="Consolas" panose="020B0609020204030204" pitchFamily="49" charset="0"/>
              </a:rPr>
              <a:t>: </a:t>
            </a:r>
            <a:r>
              <a:rPr lang="en-US" sz="900">
                <a:solidFill>
                  <a:srgbClr val="CB8F76"/>
                </a:solidFill>
                <a:latin typeface="Consolas" panose="020B0609020204030204" pitchFamily="49" charset="0"/>
              </a:rPr>
              <a:t>READ COMMITTED</a:t>
            </a:r>
            <a:endParaRPr lang="en-US" sz="900">
              <a:latin typeface="Consolas" panose="020B0609020204030204" pitchFamily="49" charset="0"/>
            </a:endParaRPr>
          </a:p>
          <a:p>
            <a:pPr lvl="1"/>
            <a:r>
              <a:rPr lang="en-US" sz="900">
                <a:solidFill>
                  <a:srgbClr val="979797"/>
                </a:solidFill>
                <a:latin typeface="Consolas" panose="020B0609020204030204" pitchFamily="49" charset="0"/>
              </a:rPr>
              <a:t>- </a:t>
            </a:r>
            <a:r>
              <a:rPr lang="en-US" sz="90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>
                <a:solidFill>
                  <a:srgbClr val="979797"/>
                </a:solidFill>
                <a:latin typeface="Consolas" panose="020B0609020204030204" pitchFamily="49" charset="0"/>
              </a:rPr>
              <a:t>: </a:t>
            </a:r>
            <a:r>
              <a:rPr lang="en-US" sz="900">
                <a:solidFill>
                  <a:srgbClr val="CB8F76"/>
                </a:solidFill>
                <a:latin typeface="Consolas" panose="020B0609020204030204" pitchFamily="49" charset="0"/>
              </a:rPr>
              <a:t>READ UNCOMMMITED</a:t>
            </a:r>
            <a:endParaRPr lang="en-US" sz="900">
              <a:latin typeface="Consolas" panose="020B0609020204030204" pitchFamily="49" charset="0"/>
            </a:endParaRPr>
          </a:p>
          <a:p>
            <a:pPr lvl="1"/>
            <a:r>
              <a:rPr lang="en-US" sz="900">
                <a:solidFill>
                  <a:srgbClr val="979797"/>
                </a:solidFill>
                <a:latin typeface="Consolas" panose="020B0609020204030204" pitchFamily="49" charset="0"/>
              </a:rPr>
              <a:t>- </a:t>
            </a:r>
            <a:r>
              <a:rPr lang="en-US" sz="90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>
                <a:solidFill>
                  <a:srgbClr val="979797"/>
                </a:solidFill>
                <a:latin typeface="Consolas" panose="020B0609020204030204" pitchFamily="49" charset="0"/>
              </a:rPr>
              <a:t>: </a:t>
            </a:r>
            <a:r>
              <a:rPr lang="en-US" sz="900">
                <a:solidFill>
                  <a:srgbClr val="CB8F76"/>
                </a:solidFill>
                <a:latin typeface="Consolas" panose="020B0609020204030204" pitchFamily="49" charset="0"/>
              </a:rPr>
              <a:t>READ COMMITTED SNAPSHOT </a:t>
            </a:r>
            <a:endParaRPr lang="en-US" sz="900">
              <a:latin typeface="Consolas" panose="020B0609020204030204" pitchFamily="49" charset="0"/>
            </a:endParaRPr>
          </a:p>
          <a:p>
            <a:pPr lvl="1"/>
            <a:r>
              <a:rPr lang="en-US" sz="900">
                <a:solidFill>
                  <a:srgbClr val="979797"/>
                </a:solidFill>
                <a:latin typeface="Consolas" panose="020B0609020204030204" pitchFamily="49" charset="0"/>
              </a:rPr>
              <a:t>- </a:t>
            </a:r>
            <a:r>
              <a:rPr lang="en-US" sz="90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>
                <a:solidFill>
                  <a:srgbClr val="979797"/>
                </a:solidFill>
                <a:latin typeface="Consolas" panose="020B0609020204030204" pitchFamily="49" charset="0"/>
              </a:rPr>
              <a:t>: </a:t>
            </a:r>
            <a:r>
              <a:rPr lang="en-US" sz="900">
                <a:solidFill>
                  <a:srgbClr val="CB8F76"/>
                </a:solidFill>
                <a:latin typeface="Consolas" panose="020B0609020204030204" pitchFamily="49" charset="0"/>
              </a:rPr>
              <a:t>REPEATABLE READ</a:t>
            </a:r>
            <a:endParaRPr lang="en-US" sz="900">
              <a:latin typeface="Consolas" panose="020B0609020204030204" pitchFamily="49" charset="0"/>
            </a:endParaRPr>
          </a:p>
          <a:p>
            <a:pPr lvl="1"/>
            <a:r>
              <a:rPr lang="en-US" sz="900">
                <a:solidFill>
                  <a:srgbClr val="979797"/>
                </a:solidFill>
                <a:latin typeface="Consolas" panose="020B0609020204030204" pitchFamily="49" charset="0"/>
              </a:rPr>
              <a:t>- </a:t>
            </a:r>
            <a:r>
              <a:rPr lang="en-US" sz="90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>
                <a:solidFill>
                  <a:srgbClr val="979797"/>
                </a:solidFill>
                <a:latin typeface="Consolas" panose="020B0609020204030204" pitchFamily="49" charset="0"/>
              </a:rPr>
              <a:t>: </a:t>
            </a:r>
            <a:r>
              <a:rPr lang="en-US" sz="900">
                <a:solidFill>
                  <a:srgbClr val="CB8F76"/>
                </a:solidFill>
                <a:latin typeface="Consolas" panose="020B0609020204030204" pitchFamily="49" charset="0"/>
              </a:rPr>
              <a:t>SNAPSHOT</a:t>
            </a:r>
            <a:endParaRPr lang="en-US" sz="900">
              <a:latin typeface="Consolas" panose="020B0609020204030204" pitchFamily="49" charset="0"/>
            </a:endParaRPr>
          </a:p>
          <a:p>
            <a:pPr lvl="1"/>
            <a:r>
              <a:rPr lang="en-US" sz="900">
                <a:solidFill>
                  <a:srgbClr val="979797"/>
                </a:solidFill>
                <a:latin typeface="Consolas" panose="020B0609020204030204" pitchFamily="49" charset="0"/>
              </a:rPr>
              <a:t>- </a:t>
            </a:r>
            <a:r>
              <a:rPr lang="en-US" sz="90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>
                <a:solidFill>
                  <a:srgbClr val="979797"/>
                </a:solidFill>
                <a:latin typeface="Consolas" panose="020B0609020204030204" pitchFamily="49" charset="0"/>
              </a:rPr>
              <a:t>: </a:t>
            </a:r>
            <a:r>
              <a:rPr lang="en-US" sz="900">
                <a:solidFill>
                  <a:srgbClr val="CB8F76"/>
                </a:solidFill>
                <a:latin typeface="Consolas" panose="020B0609020204030204" pitchFamily="49" charset="0"/>
              </a:rPr>
              <a:t>SERIALIZABLE</a:t>
            </a:r>
            <a:endParaRPr lang="en-US" sz="900">
              <a:latin typeface="Consolas" panose="020B0609020204030204" pitchFamily="49" charset="0"/>
            </a:endParaRPr>
          </a:p>
          <a:p>
            <a:r>
              <a:rPr lang="en-US" sz="900">
                <a:solidFill>
                  <a:srgbClr val="979797"/>
                </a:solidFill>
                <a:latin typeface="Consolas" panose="020B0609020204030204" pitchFamily="49" charset="0"/>
              </a:rPr>
              <a:t>- </a:t>
            </a:r>
            <a:r>
              <a:rPr lang="en-US" sz="900" err="1">
                <a:solidFill>
                  <a:srgbClr val="569CD6"/>
                </a:solidFill>
                <a:latin typeface="Consolas" panose="020B0609020204030204" pitchFamily="49" charset="0"/>
              </a:rPr>
              <a:t>topicname</a:t>
            </a:r>
            <a:r>
              <a:rPr lang="en-US" sz="900">
                <a:solidFill>
                  <a:srgbClr val="979797"/>
                </a:solidFill>
                <a:latin typeface="Consolas" panose="020B0609020204030204" pitchFamily="49" charset="0"/>
              </a:rPr>
              <a:t>: </a:t>
            </a:r>
            <a:r>
              <a:rPr lang="en-US" sz="900">
                <a:solidFill>
                  <a:srgbClr val="CB8F76"/>
                </a:solidFill>
                <a:latin typeface="Consolas" panose="020B0609020204030204" pitchFamily="49" charset="0"/>
              </a:rPr>
              <a:t>Detecting and Raising Errors</a:t>
            </a:r>
            <a:endParaRPr lang="en-US" sz="900">
              <a:latin typeface="Consolas" panose="020B0609020204030204" pitchFamily="49" charset="0"/>
            </a:endParaRPr>
          </a:p>
          <a:p>
            <a:pPr lvl="1"/>
            <a:r>
              <a:rPr lang="en-US" sz="900">
                <a:solidFill>
                  <a:srgbClr val="569CD6"/>
                </a:solidFill>
                <a:latin typeface="Consolas" panose="020B0609020204030204" pitchFamily="49" charset="0"/>
              </a:rPr>
              <a:t>subtopics</a:t>
            </a:r>
            <a:r>
              <a:rPr lang="en-US" sz="900">
                <a:solidFill>
                  <a:srgbClr val="979797"/>
                </a:solidFill>
                <a:latin typeface="Consolas" panose="020B0609020204030204" pitchFamily="49" charset="0"/>
              </a:rPr>
              <a:t>:</a:t>
            </a:r>
            <a:endParaRPr lang="en-US" sz="900">
              <a:latin typeface="Consolas" panose="020B0609020204030204" pitchFamily="49" charset="0"/>
            </a:endParaRPr>
          </a:p>
          <a:p>
            <a:pPr lvl="1"/>
            <a:r>
              <a:rPr lang="en-US" sz="900">
                <a:solidFill>
                  <a:srgbClr val="979797"/>
                </a:solidFill>
                <a:latin typeface="Consolas" panose="020B0609020204030204" pitchFamily="49" charset="0"/>
              </a:rPr>
              <a:t>- </a:t>
            </a:r>
            <a:r>
              <a:rPr lang="en-US" sz="90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>
                <a:solidFill>
                  <a:srgbClr val="979797"/>
                </a:solidFill>
                <a:latin typeface="Consolas" panose="020B0609020204030204" pitchFamily="49" charset="0"/>
              </a:rPr>
              <a:t>: </a:t>
            </a:r>
            <a:r>
              <a:rPr lang="en-US" sz="900">
                <a:solidFill>
                  <a:srgbClr val="CB8F76"/>
                </a:solidFill>
                <a:latin typeface="Consolas" panose="020B0609020204030204" pitchFamily="49" charset="0"/>
              </a:rPr>
              <a:t>Analyzing Error Messages</a:t>
            </a:r>
            <a:endParaRPr lang="en-US" sz="900">
              <a:latin typeface="Consolas" panose="020B0609020204030204" pitchFamily="49" charset="0"/>
            </a:endParaRPr>
          </a:p>
          <a:p>
            <a:pPr lvl="1"/>
            <a:r>
              <a:rPr lang="en-US" sz="900">
                <a:solidFill>
                  <a:srgbClr val="979797"/>
                </a:solidFill>
                <a:latin typeface="Consolas" panose="020B0609020204030204" pitchFamily="49" charset="0"/>
              </a:rPr>
              <a:t>- </a:t>
            </a:r>
            <a:r>
              <a:rPr lang="en-US" sz="90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>
                <a:solidFill>
                  <a:srgbClr val="979797"/>
                </a:solidFill>
                <a:latin typeface="Consolas" panose="020B0609020204030204" pitchFamily="49" charset="0"/>
              </a:rPr>
              <a:t>: </a:t>
            </a:r>
            <a:r>
              <a:rPr lang="en-US" sz="900">
                <a:solidFill>
                  <a:srgbClr val="CB8F76"/>
                </a:solidFill>
                <a:latin typeface="Consolas" panose="020B0609020204030204" pitchFamily="49" charset="0"/>
              </a:rPr>
              <a:t>RAISERROR</a:t>
            </a:r>
            <a:endParaRPr lang="en-US" sz="900">
              <a:latin typeface="Consolas" panose="020B0609020204030204" pitchFamily="49" charset="0"/>
            </a:endParaRPr>
          </a:p>
          <a:p>
            <a:pPr lvl="1"/>
            <a:r>
              <a:rPr lang="en-US" sz="900">
                <a:solidFill>
                  <a:srgbClr val="979797"/>
                </a:solidFill>
                <a:latin typeface="Consolas" panose="020B0609020204030204" pitchFamily="49" charset="0"/>
              </a:rPr>
              <a:t>- </a:t>
            </a:r>
            <a:r>
              <a:rPr lang="en-US" sz="90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>
                <a:solidFill>
                  <a:srgbClr val="979797"/>
                </a:solidFill>
                <a:latin typeface="Consolas" panose="020B0609020204030204" pitchFamily="49" charset="0"/>
              </a:rPr>
              <a:t>: </a:t>
            </a:r>
            <a:r>
              <a:rPr lang="en-US" sz="900">
                <a:solidFill>
                  <a:srgbClr val="CB8F76"/>
                </a:solidFill>
                <a:latin typeface="Consolas" panose="020B0609020204030204" pitchFamily="49" charset="0"/>
              </a:rPr>
              <a:t>THROW</a:t>
            </a:r>
            <a:endParaRPr lang="en-US" sz="900">
              <a:latin typeface="Consolas" panose="020B0609020204030204" pitchFamily="49" charset="0"/>
            </a:endParaRPr>
          </a:p>
          <a:p>
            <a:pPr lvl="1"/>
            <a:r>
              <a:rPr lang="en-US" sz="900">
                <a:solidFill>
                  <a:srgbClr val="979797"/>
                </a:solidFill>
                <a:latin typeface="Consolas" panose="020B0609020204030204" pitchFamily="49" charset="0"/>
              </a:rPr>
              <a:t>- </a:t>
            </a:r>
            <a:r>
              <a:rPr lang="en-US" sz="90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>
                <a:solidFill>
                  <a:srgbClr val="979797"/>
                </a:solidFill>
                <a:latin typeface="Consolas" panose="020B0609020204030204" pitchFamily="49" charset="0"/>
              </a:rPr>
              <a:t>: </a:t>
            </a:r>
            <a:r>
              <a:rPr lang="en-US" sz="900">
                <a:solidFill>
                  <a:srgbClr val="CB8F76"/>
                </a:solidFill>
                <a:latin typeface="Consolas" panose="020B0609020204030204" pitchFamily="49" charset="0"/>
              </a:rPr>
              <a:t>TRY_CONVERT and TRY_PARSE</a:t>
            </a:r>
            <a:endParaRPr lang="en-US" sz="9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520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482663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spc="200">
                <a:solidFill>
                  <a:schemeClr val="bg1"/>
                </a:solidFill>
                <a:cs typeface="Calibri"/>
              </a:rPr>
              <a:t>Implementing Transactions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1780954" y="1803228"/>
            <a:ext cx="5582093" cy="1220182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30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/>
              <a:t>Managing Transactions and Concurrency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1786836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/>
              <a:t>Transactions</a:t>
            </a:r>
            <a:endParaRPr lang="en-US" sz="1800" b="1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5963202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>
                <a:solidFill>
                  <a:srgbClr val="444444"/>
                </a:solidFill>
                <a:ea typeface="ＭＳ Ｐゴシック" pitchFamily="34" charset="-128"/>
              </a:rPr>
              <a:t>Transaction is a logical unit of work.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b="1">
                <a:solidFill>
                  <a:srgbClr val="444444"/>
                </a:solidFill>
                <a:ea typeface="ＭＳ Ｐゴシック" pitchFamily="34" charset="-128"/>
              </a:rPr>
              <a:t>All data manipulation language (DML) statements such as INSERT, UPDATE, and DELETE. Technically, even single SELECT statements are a type of transaction in SQL Server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b="1">
                <a:solidFill>
                  <a:srgbClr val="444444"/>
                </a:solidFill>
                <a:ea typeface="ＭＳ Ｐゴシック" pitchFamily="34" charset="-128"/>
              </a:rPr>
              <a:t>All data definition language (DDL) statements such as CREATE TABLE and CREATE INDEX.</a:t>
            </a:r>
          </a:p>
        </p:txBody>
      </p:sp>
      <p:pic>
        <p:nvPicPr>
          <p:cNvPr id="1026" name="Picture 2" descr="http://www.pacrimadvisory.com/SiteAssets/representative-transaction-space/transaction-guy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300" y="1295396"/>
            <a:ext cx="2698476" cy="2531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6231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/>
              <a:t>Managing Transactions and Concurrency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4222181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/>
              <a:t>ACID Properties of Transactions</a:t>
            </a:r>
            <a:endParaRPr lang="en-US" sz="1800" b="1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>
                <a:solidFill>
                  <a:srgbClr val="444444"/>
                </a:solidFill>
                <a:ea typeface="ＭＳ Ｐゴシック" pitchFamily="34" charset="-128"/>
              </a:rPr>
              <a:t>Atomicity 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/>
              <a:t>Consistency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/>
              <a:t>Isolation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/>
              <a:t>Durability</a:t>
            </a:r>
            <a:endParaRPr lang="en-US" sz="1600" b="1">
              <a:solidFill>
                <a:srgbClr val="444444"/>
              </a:solidFill>
              <a:ea typeface="ＭＳ Ｐゴシック" pitchFamily="34" charset="-128"/>
            </a:endParaRPr>
          </a:p>
        </p:txBody>
      </p:sp>
      <p:pic>
        <p:nvPicPr>
          <p:cNvPr id="2050" name="Picture 2" descr="https://lh6.googleusercontent.com/y9qoNuNGdd9COo0twXUrefyy6ZKmRs3iFPIMKpJ7UZRXqX7Bc5lXFutzaKLFf0ZPD4Sl7uDj1CvQoCh2kOd9ZNkKokw_-xZ-QUwX8mWkKDexO0I58O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620" y="1383601"/>
            <a:ext cx="6030931" cy="3330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1796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/>
              <a:t>Managing Transactions and Concurrency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2950423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/>
              <a:t>Types of Transactions</a:t>
            </a:r>
            <a:endParaRPr lang="en-US" sz="1800" b="1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>
                <a:solidFill>
                  <a:srgbClr val="444444"/>
                </a:solidFill>
                <a:ea typeface="ＭＳ Ｐゴシック" pitchFamily="34" charset="-128"/>
              </a:rPr>
              <a:t>System transactions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/>
              <a:t>User transactions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202" y="3768583"/>
            <a:ext cx="6718855" cy="66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001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/>
              <a:t>Managing Transactions and Concurrency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3120534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/>
              <a:t>Transaction Commands</a:t>
            </a:r>
            <a:endParaRPr lang="en-US" sz="1800" b="1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6" y="1503470"/>
            <a:ext cx="7555697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>
                <a:solidFill>
                  <a:srgbClr val="444444"/>
                </a:solidFill>
                <a:ea typeface="ＭＳ Ｐゴシック" pitchFamily="34" charset="-128"/>
              </a:rPr>
              <a:t>BEGIN TRANSACTION (BEGIN TRAN)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/>
              <a:t>COMMIT TRANSACTION (COMMIT TRAN, COMMIT WORK, or just COMMIT)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/>
              <a:t>ROLLBACK TRAN, ROLLBACK WORK, ROLLBACK.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FB23FBB-0340-461B-9183-FD98C200FCD0}"/>
              </a:ext>
            </a:extLst>
          </p:cNvPr>
          <p:cNvGrpSpPr/>
          <p:nvPr/>
        </p:nvGrpSpPr>
        <p:grpSpPr>
          <a:xfrm>
            <a:off x="6511445" y="2526314"/>
            <a:ext cx="1950959" cy="1920104"/>
            <a:chOff x="6855594" y="4322405"/>
            <a:chExt cx="1950959" cy="192010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4A6EAD1-A181-47FC-A1A2-47466F3AA310}"/>
                </a:ext>
              </a:extLst>
            </p:cNvPr>
            <p:cNvSpPr/>
            <p:nvPr/>
          </p:nvSpPr>
          <p:spPr>
            <a:xfrm>
              <a:off x="6855594" y="4322405"/>
              <a:ext cx="1920106" cy="1920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D5273F6-5735-4A3F-A612-65FA6F11B1B7}"/>
                </a:ext>
              </a:extLst>
            </p:cNvPr>
            <p:cNvSpPr txBox="1"/>
            <p:nvPr/>
          </p:nvSpPr>
          <p:spPr>
            <a:xfrm>
              <a:off x="6855594" y="4998566"/>
              <a:ext cx="1950959" cy="114719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3200" b="1">
                  <a:solidFill>
                    <a:srgbClr val="FFFFFF"/>
                  </a:solidFill>
                  <a:latin typeface="Arial Black"/>
                  <a:cs typeface="Arial Black"/>
                </a:rPr>
                <a:t>DEMO</a:t>
              </a:r>
            </a:p>
            <a:p>
              <a:pPr algn="ctr">
                <a:lnSpc>
                  <a:spcPct val="130000"/>
                </a:lnSpc>
              </a:pPr>
              <a:r>
                <a:rPr lang="en-US" sz="1100">
                  <a:solidFill>
                    <a:srgbClr val="FFFFFF"/>
                  </a:solidFill>
                  <a:latin typeface="Arial Black"/>
                  <a:cs typeface="Arial Black"/>
                </a:rPr>
                <a:t> </a:t>
              </a:r>
            </a:p>
            <a:p>
              <a:pPr algn="ctr"/>
              <a:br>
                <a:rPr lang="en-US" sz="800">
                  <a:solidFill>
                    <a:srgbClr val="FFFFFF"/>
                  </a:solidFill>
                  <a:latin typeface="Arial"/>
                  <a:cs typeface="Arial"/>
                </a:rPr>
              </a:br>
              <a:br>
                <a:rPr lang="en-US" sz="800">
                  <a:solidFill>
                    <a:srgbClr val="FFFFFF"/>
                  </a:solidFill>
                  <a:latin typeface="Arial"/>
                  <a:cs typeface="Arial"/>
                </a:rPr>
              </a:br>
              <a:endParaRPr lang="en-US" sz="80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516963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requisites.potx" id="{CA5CFE4E-6FDF-4E55-B703-99AAA5166B49}" vid="{65F8F389-B394-4C5F-9B7C-EE83AB2022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22848A6E75B0409A42E310CF3F8F4E" ma:contentTypeVersion="4" ma:contentTypeDescription="Create a new document." ma:contentTypeScope="" ma:versionID="1f74bb98edc28091374bbc6334961465">
  <xsd:schema xmlns:xsd="http://www.w3.org/2001/XMLSchema" xmlns:xs="http://www.w3.org/2001/XMLSchema" xmlns:p="http://schemas.microsoft.com/office/2006/metadata/properties" xmlns:ns2="609121fb-01d0-49fe-b3fd-9a3e3a0646a9" xmlns:ns3="c8fb4810-c3cf-44db-bdf0-77d94482a97a" targetNamespace="http://schemas.microsoft.com/office/2006/metadata/properties" ma:root="true" ma:fieldsID="a6f6063613ae5a1e9406fd437b4bafa6" ns2:_="" ns3:_="">
    <xsd:import namespace="609121fb-01d0-49fe-b3fd-9a3e3a0646a9"/>
    <xsd:import namespace="c8fb4810-c3cf-44db-bdf0-77d94482a97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9121fb-01d0-49fe-b3fd-9a3e3a0646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fb4810-c3cf-44db-bdf0-77d94482a97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c8fb4810-c3cf-44db-bdf0-77d94482a97a">
      <UserInfo>
        <DisplayName>Vladimir Mitiurin</DisplayName>
        <AccountId>14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5A2F80D8-7679-463F-81F1-4595CB1F2EC9}">
  <ds:schemaRefs>
    <ds:schemaRef ds:uri="609121fb-01d0-49fe-b3fd-9a3e3a0646a9"/>
    <ds:schemaRef ds:uri="c8fb4810-c3cf-44db-bdf0-77d94482a97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5E3C081-4081-47AD-A9A6-9F18F525DA1D}">
  <ds:schemaRefs>
    <ds:schemaRef ds:uri="609121fb-01d0-49fe-b3fd-9a3e3a0646a9"/>
    <ds:schemaRef ds:uri="c8fb4810-c3cf-44db-bdf0-77d94482a97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prerequisites</Template>
  <TotalTime>0</TotalTime>
  <Words>1825</Words>
  <Application>Microsoft Office PowerPoint</Application>
  <PresentationFormat>On-screen Show (16:9)</PresentationFormat>
  <Paragraphs>308</Paragraphs>
  <Slides>34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Arial Black</vt:lpstr>
      <vt:lpstr>Calibri</vt:lpstr>
      <vt:lpstr>Consolas</vt:lpstr>
      <vt:lpstr>Lucida Grande</vt:lpstr>
      <vt:lpstr>Segoe</vt:lpstr>
      <vt:lpstr>Trebuchet MS</vt:lpstr>
      <vt:lpstr>Cover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Potapov</dc:creator>
  <cp:lastModifiedBy>Andrey Potapov</cp:lastModifiedBy>
  <cp:revision>1</cp:revision>
  <cp:lastPrinted>2014-07-09T13:30:36Z</cp:lastPrinted>
  <dcterms:created xsi:type="dcterms:W3CDTF">2015-03-18T06:37:43Z</dcterms:created>
  <dcterms:modified xsi:type="dcterms:W3CDTF">2019-02-28T06:16:12Z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0x0101009B22848A6E75B0409A42E310CF3F8F4E</vt:lpwstr>
  </property>
  <property fmtid="{D5CDD505-2E9C-101B-9397-08002B2CF9AE}" pid="3" name="IsMyDocuments">
    <vt:bool>true</vt:bool>
  </property>
  <property fmtid="{D5CDD505-2E9C-101B-9397-08002B2CF9AE}" pid="4" name="_dlc_DocIdItemGuid">
    <vt:lpwstr>dacd157f-9e9b-4d8c-bb01-20daca300eae</vt:lpwstr>
  </property>
  <property fmtid="{D5CDD505-2E9C-101B-9397-08002B2CF9AE}" pid="5" name="AuthorIds_UIVersion_1024">
    <vt:lpwstr>6</vt:lpwstr>
  </property>
</Properties>
</file>