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23"/>
  </p:notesMasterIdLst>
  <p:handoutMasterIdLst>
    <p:handoutMasterId r:id="rId24"/>
  </p:handoutMasterIdLst>
  <p:sldIdLst>
    <p:sldId id="258" r:id="rId6"/>
    <p:sldId id="903" r:id="rId7"/>
    <p:sldId id="790" r:id="rId8"/>
    <p:sldId id="778" r:id="rId9"/>
    <p:sldId id="910" r:id="rId10"/>
    <p:sldId id="896" r:id="rId11"/>
    <p:sldId id="913" r:id="rId12"/>
    <p:sldId id="917" r:id="rId13"/>
    <p:sldId id="916" r:id="rId14"/>
    <p:sldId id="918" r:id="rId15"/>
    <p:sldId id="909" r:id="rId16"/>
    <p:sldId id="911" r:id="rId17"/>
    <p:sldId id="912" r:id="rId18"/>
    <p:sldId id="914" r:id="rId19"/>
    <p:sldId id="915" r:id="rId20"/>
    <p:sldId id="919" r:id="rId21"/>
    <p:sldId id="906" r:id="rId2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1A9CB0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18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24,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20A80C8-52C8-4D1F-A5D9-C392B3A2D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755" y="103517"/>
            <a:ext cx="4821522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BI Semantic Model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34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914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ArchitectureHave</a:t>
            </a:r>
            <a:r>
              <a:rPr lang="en-US" sz="1800" dirty="0"/>
              <a:t> Two Models?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7" name="Picture 2" descr="https://i.ytimg.com/vi/AAX1KdWJUf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t="7595" r="19321" b="10349"/>
          <a:stretch/>
        </p:blipFill>
        <p:spPr bwMode="auto">
          <a:xfrm>
            <a:off x="902909" y="699516"/>
            <a:ext cx="6842511" cy="417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7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Architecture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8" name="Picture 2" descr="https://blacksheepbi.files.wordpress.com/2012/11/02_tabularvertipaqsto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8" y="699516"/>
            <a:ext cx="7800182" cy="4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8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Create UN statistic Tabular SSAS project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Power 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Power BI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4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S16E26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Thank You!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4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S19E22 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B92FD6-4473-4BC5-A049-F56FFC42BA05}"/>
              </a:ext>
            </a:extLst>
          </p:cNvPr>
          <p:cNvSpPr/>
          <p:nvPr/>
        </p:nvSpPr>
        <p:spPr>
          <a:xfrm>
            <a:off x="189781" y="896492"/>
            <a:ext cx="61851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Incremental loading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change data capture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Executing Stored Procedures with parameters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Slowly Changed Dimensions (SDC)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Master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4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MSBI.Dev.S19E23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79981" y="592023"/>
            <a:ext cx="8379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SSAS Tabular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Tabular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Multidimensional vs Tabular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Architecture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CrimeStat.SSAS.Tab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project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Using DAX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Tabular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Why Have Two Models?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8" name="Picture 2" descr="https://apandre.files.wordpress.com/2010/12/columnst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22" y="1221893"/>
            <a:ext cx="4345172" cy="359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Why Have Two Models?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Modern hardware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a new generation of memory-based, columnar databases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Multidimensional is difficult to learn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PowerPivot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Tabular approach allows…</a:t>
            </a:r>
          </a:p>
        </p:txBody>
      </p:sp>
      <p:pic>
        <p:nvPicPr>
          <p:cNvPr id="7" name="Picture 2" descr="https://i.ytimg.com/vi/Uw-D2aJ1TJI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3064" r="22661" b="8368"/>
          <a:stretch/>
        </p:blipFill>
        <p:spPr bwMode="auto">
          <a:xfrm>
            <a:off x="4952144" y="2097271"/>
            <a:ext cx="4181903" cy="27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Multidimensional</a:t>
            </a:r>
          </a:p>
          <a:p>
            <a:r>
              <a:rPr lang="en-US" sz="6000" b="1" dirty="0">
                <a:solidFill>
                  <a:srgbClr val="1A9CB0"/>
                </a:solidFill>
              </a:rPr>
              <a:t>vs</a:t>
            </a:r>
          </a:p>
          <a:p>
            <a:r>
              <a:rPr lang="en-US" sz="6000" b="1" dirty="0">
                <a:solidFill>
                  <a:srgbClr val="1A9CB0"/>
                </a:solidFill>
              </a:rPr>
              <a:t>Tabular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Why Have Two Models? Tabular pros and cons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In memory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 err="1"/>
              <a:t>PowerView</a:t>
            </a: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Distinct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Tabular approach allows…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Self-Service BI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5721" y="1354135"/>
            <a:ext cx="327387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In memory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 err="1"/>
              <a:t>PowerView</a:t>
            </a: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Volume of data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82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SSAS Tabular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Why Have Two Models? MOLAP pros and cons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1" y="1354135"/>
            <a:ext cx="2342494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Translation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Many-To-Many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Aggregation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Volume, Security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MDX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 err="1"/>
              <a:t>Writeback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00714" y="1375722"/>
            <a:ext cx="2342494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MDX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Visualization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Data retrieval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557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51e7609-5b06-40a7-a4be-e5c8ed5bc5fe">HCDY6S23FWMR-3-357</_dlc_DocId>
    <_dlc_DocIdUrl xmlns="b51e7609-5b06-40a7-a4be-e5c8ed5bc5fe">
      <Url>https://mysite.epam.com/personal/andrey_potapov/_layouts/15/DocIdRedir.aspx?ID=HCDY6S23FWMR-3-357</Url>
      <Description>HCDY6S23FWMR-3-357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E6FB8BBAA81E43818D0C00EE3A6A6E" ma:contentTypeVersion="0" ma:contentTypeDescription="Create a new document." ma:contentTypeScope="" ma:versionID="fc282b000a9d7d717f23ce3fd502148b">
  <xsd:schema xmlns:xsd="http://www.w3.org/2001/XMLSchema" xmlns:xs="http://www.w3.org/2001/XMLSchema" xmlns:p="http://schemas.microsoft.com/office/2006/metadata/properties" xmlns:ns3="b51e7609-5b06-40a7-a4be-e5c8ed5bc5fe" targetNamespace="http://schemas.microsoft.com/office/2006/metadata/properties" ma:root="true" ma:fieldsID="342b2fe9166b242f2b65da06b6d7b8ed" ns3:_="">
    <xsd:import namespace="b51e7609-5b06-40a7-a4be-e5c8ed5bc5fe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e7609-5b06-40a7-a4be-e5c8ed5bc5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terms/"/>
    <ds:schemaRef ds:uri="http://www.w3.org/XML/1998/namespace"/>
    <ds:schemaRef ds:uri="b51e7609-5b06-40a7-a4be-e5c8ed5bc5f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10E4F7-B8CA-439D-A621-32D38694041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8C5A64B-F962-46D8-9515-5CF17C19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1e7609-5b06-40a7-a4be-e5c8ed5bc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27022</TotalTime>
  <Words>271</Words>
  <Application>Microsoft Office PowerPoint</Application>
  <PresentationFormat>On-screen Show (16:9)</PresentationFormat>
  <Paragraphs>97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302</cp:revision>
  <cp:lastPrinted>2014-07-09T13:30:36Z</cp:lastPrinted>
  <dcterms:created xsi:type="dcterms:W3CDTF">2015-03-18T06:37:43Z</dcterms:created>
  <dcterms:modified xsi:type="dcterms:W3CDTF">2019-04-24T05:47:38Z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0x01010078E6FB8BBAA81E43818D0C00EE3A6A6E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