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56"/>
  </p:notesMasterIdLst>
  <p:handoutMasterIdLst>
    <p:handoutMasterId r:id="rId57"/>
  </p:handoutMasterIdLst>
  <p:sldIdLst>
    <p:sldId id="617" r:id="rId7"/>
    <p:sldId id="583" r:id="rId8"/>
    <p:sldId id="600" r:id="rId9"/>
    <p:sldId id="602" r:id="rId10"/>
    <p:sldId id="614" r:id="rId11"/>
    <p:sldId id="546" r:id="rId12"/>
    <p:sldId id="566" r:id="rId13"/>
    <p:sldId id="567" r:id="rId14"/>
    <p:sldId id="568" r:id="rId15"/>
    <p:sldId id="569" r:id="rId16"/>
    <p:sldId id="615" r:id="rId17"/>
    <p:sldId id="601" r:id="rId18"/>
    <p:sldId id="555" r:id="rId19"/>
    <p:sldId id="557" r:id="rId20"/>
    <p:sldId id="558" r:id="rId21"/>
    <p:sldId id="559" r:id="rId22"/>
    <p:sldId id="603" r:id="rId23"/>
    <p:sldId id="560" r:id="rId24"/>
    <p:sldId id="570" r:id="rId25"/>
    <p:sldId id="605" r:id="rId26"/>
    <p:sldId id="606" r:id="rId27"/>
    <p:sldId id="562" r:id="rId28"/>
    <p:sldId id="563" r:id="rId29"/>
    <p:sldId id="611" r:id="rId30"/>
    <p:sldId id="607" r:id="rId31"/>
    <p:sldId id="608" r:id="rId32"/>
    <p:sldId id="609" r:id="rId33"/>
    <p:sldId id="612" r:id="rId34"/>
    <p:sldId id="610" r:id="rId35"/>
    <p:sldId id="596" r:id="rId36"/>
    <p:sldId id="613" r:id="rId37"/>
    <p:sldId id="651" r:id="rId38"/>
    <p:sldId id="618" r:id="rId39"/>
    <p:sldId id="619" r:id="rId40"/>
    <p:sldId id="620" r:id="rId41"/>
    <p:sldId id="621" r:id="rId42"/>
    <p:sldId id="649" r:id="rId43"/>
    <p:sldId id="572" r:id="rId44"/>
    <p:sldId id="571" r:id="rId45"/>
    <p:sldId id="574" r:id="rId46"/>
    <p:sldId id="573" r:id="rId47"/>
    <p:sldId id="575" r:id="rId48"/>
    <p:sldId id="576" r:id="rId49"/>
    <p:sldId id="577" r:id="rId50"/>
    <p:sldId id="578" r:id="rId51"/>
    <p:sldId id="579" r:id="rId52"/>
    <p:sldId id="635" r:id="rId53"/>
    <p:sldId id="650" r:id="rId54"/>
    <p:sldId id="652" r:id="rId5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86558" autoAdjust="0"/>
  </p:normalViewPr>
  <p:slideViewPr>
    <p:cSldViewPr snapToGrid="0">
      <p:cViewPr varScale="1">
        <p:scale>
          <a:sx n="98" d="100"/>
          <a:sy n="98" d="100"/>
        </p:scale>
        <p:origin x="950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7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9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955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9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5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23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1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758337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7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48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28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7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76487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56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17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714087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4711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2335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3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98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3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4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14,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076A988E-4F02-456B-807B-E1B7159F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SELECT INTO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72" y="1503470"/>
            <a:ext cx="2819400" cy="1514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B974-EAD8-4872-9E61-1CA28BF1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18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53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Updating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3382A-E935-42F8-A4C7-FC56DD8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5F203-FCEC-4A52-A7CA-8245C096B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8B8F7-313C-4F2C-BCC9-2FE109689FD9}"/>
              </a:ext>
            </a:extLst>
          </p:cNvPr>
          <p:cNvSpPr txBox="1"/>
          <p:nvPr/>
        </p:nvSpPr>
        <p:spPr>
          <a:xfrm>
            <a:off x="2950308" y="197154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UPDATE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&lt;object&gt;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 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column_name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= expression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	        [ ,...n ] 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</a:t>
            </a:r>
            <a:r>
              <a:rPr lang="en-US" sz="1600" b="0" i="0" dirty="0" err="1">
                <a:solidFill>
                  <a:srgbClr val="007D9A"/>
                </a:solidFill>
                <a:effectLst/>
                <a:latin typeface="SFMono-Regular"/>
              </a:rPr>
              <a:t>search_condition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9901A-5A02-4709-A9B8-E16BB0A0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2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64" y="1088024"/>
            <a:ext cx="5002819" cy="3175091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3F355B-A4D2-420D-AB9B-95F69E07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91108-17B0-4C93-8C01-DF65302D3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Based on Join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1F763-DCDB-478A-BC52-3E07F5F1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9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85" y="1328143"/>
            <a:ext cx="2171700" cy="20669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395202-E653-488E-ACB7-05ABDD99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C90FB1-DC2C-410F-8B8F-6EC46F51D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Nondeterministic UPDATE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8D95E5-70B9-4590-8DB2-A07C4E76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92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B8E0-9416-4619-BB3F-C7017903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2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Deleting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34" y="1262432"/>
            <a:ext cx="3572097" cy="10057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F6F569-9CA4-4C36-9D6A-C4DB4318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4C584-8F86-4AD8-9F55-CE64AC0AC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699F3B-E633-4C30-9521-A0BA8E6FB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4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3671736"/>
            <a:ext cx="5876261" cy="784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756081"/>
            <a:ext cx="16383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2704" y="3537381"/>
            <a:ext cx="1754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"/>
              </a:rPr>
              <a:t>transaction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permissions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356163-21B1-4E4C-976F-36134EA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6E7626-40FC-4227-A18F-A3475B047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42E34D-E555-4EAB-8C3C-5CBA9A7FE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1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</a:t>
            </a:r>
            <a:r>
              <a:rPr lang="en-US" dirty="0"/>
              <a:t>g with Variables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Inserting, Updating, Deleting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IDENTITY Column Property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Merging Data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9548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OUTPUT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FDFDC1-1E13-458A-8806-145E78FB4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341E35D-5EFD-4A22-BCD7-F3D74ED7BA93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02B56C24-2FF5-4124-A9AA-AEDE5F6424AC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39548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Managing Transactions</a:t>
            </a:r>
          </a:p>
        </p:txBody>
      </p:sp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16CB4-6B5F-4244-91AB-092D40AA3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</p:spTree>
    <p:extLst>
      <p:ext uri="{BB962C8B-B14F-4D97-AF65-F5344CB8AC3E}">
        <p14:creationId xmlns:p14="http://schemas.microsoft.com/office/powerpoint/2010/main" val="1641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CCE3-16E0-44AA-926C-31D2A7E3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SEQUENCE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INCREMENT BY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MINVALUE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MAXVALUE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fr-FR" sz="1400" dirty="0"/>
              <a:t>CYCLE | NO CYCLE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START WITH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FC81F-7BDA-43F6-B8DA-99E9D52A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EDC7D-0E7D-44C9-A20E-CAFB537FE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Using the Sequence Object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45FC-4E87-451E-857C-44524FEC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8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712587-A804-4647-8BF6-DCF689A3AFA7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C61EC6-671B-4189-9C5C-98F00CE7B87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A2B22-A74D-4626-9EAC-DC4B87C6DC2A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8EE37-C076-4FB3-8D10-495EF5FB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11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Merging Data</a:t>
            </a:r>
          </a:p>
        </p:txBody>
      </p:sp>
    </p:spTree>
    <p:extLst>
      <p:ext uri="{BB962C8B-B14F-4D97-AF65-F5344CB8AC3E}">
        <p14:creationId xmlns:p14="http://schemas.microsoft.com/office/powerpoint/2010/main" val="256361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SQL Server MERGE: The Essential Guide to MERGE Statement">
            <a:extLst>
              <a:ext uri="{FF2B5EF4-FFF2-40B4-BE49-F238E27FC236}">
                <a16:creationId xmlns:a16="http://schemas.microsoft.com/office/drawing/2014/main" id="{8D7A6A03-B669-4D45-B6FD-32CA9DF8497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86" y="1079500"/>
            <a:ext cx="5938429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BAB4F-0E1C-4B2A-A6DD-6BF218D16D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8" y="1680665"/>
            <a:ext cx="8429625" cy="21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6F0-1FF8-4EF8-ABAD-BE0B8A40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EE3A-87F6-4DAA-9E9A-6C8FC6F8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A7E653-7516-4A69-A928-0BB9D9F08798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0E561D-BBB9-4A04-BCDD-3D424EB1DD8F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FC5366-E2C6-4BF0-94ED-4BEE89972475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598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the OUTPUT Option</a:t>
            </a:r>
          </a:p>
        </p:txBody>
      </p:sp>
    </p:spTree>
    <p:extLst>
      <p:ext uri="{BB962C8B-B14F-4D97-AF65-F5344CB8AC3E}">
        <p14:creationId xmlns:p14="http://schemas.microsoft.com/office/powerpoint/2010/main" val="32123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Workin</a:t>
            </a:r>
            <a:r>
              <a:rPr lang="en-US" dirty="0"/>
              <a:t>g with Variables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153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UPDATE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MERGE with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5FAB-2E3F-4752-A27A-926E0342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3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5A5992-EA03-4085-8B35-89E603F9EFBE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5E873-1D5B-4BF1-99CB-8E72F9C2FDC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65CA21-310C-44A1-83E1-A3E60B91AC7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30930-E5AE-42EF-B882-0146520E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9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/>
              <a:t>Managing</a:t>
            </a:r>
            <a:r>
              <a:rPr lang="en-US" dirty="0"/>
              <a:t> Transactions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1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34568A-4A13-4534-8F21-86313A2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A183B-39D2-463E-8BED-83FDADD61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4159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Durability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81" y="1422400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74A5AF-77BE-4713-B0FC-670310D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76BB9F-883C-46EA-9510-68C3A08CC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ACID Properties of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Transaction Log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C0FE-E1F3-46E3-A9E8-D4534E5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BD55-0CF8-4FAF-AF5B-3EB3818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0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45068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SELECT INTO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INSERT SELECT (only in non-indexed or empty table)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BULK INSERT (only in non-indexed or empty table)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Minimally Logged Operations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Types of Transactions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0354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ROLLBACK TRAN, ROLLBACK WORK, ROLLBACK.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Commands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XACT_STATE()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38AF-EFA9-4B8F-9DB3-F5EA61C8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 </a:t>
            </a:r>
            <a:r>
              <a:rPr lang="en-US" dirty="0"/>
              <a:t>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385B48-9495-4E21-8CE7-89C16CB927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Levels and States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000" dirty="0"/>
              <a:t>Workin</a:t>
            </a:r>
            <a:r>
              <a:rPr lang="en-US" dirty="0"/>
              <a:t>g with Variables</a:t>
            </a:r>
            <a:endParaRPr lang="en-US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51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(Default)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Explicit 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156CC2-8AFD-4CB1-B637-02FD55C1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E3553-B766-42CE-B00B-0B0B5DC94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3B7FA4-8EFC-4C86-8233-63FC3081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760C16-81B5-4132-83CF-00027EDB3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AUTOCOMMIT</a:t>
            </a:r>
          </a:p>
        </p:txBody>
      </p:sp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8C5850-9CD7-491D-9189-152CD0E9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8AC56-DEB8-4E97-882A-D68F4CE53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Implicit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661489-3D3E-432F-98FC-824F8FA0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C5DAB-462E-421A-AACA-BF94993E9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7AFFF6-7F1E-418C-91C9-A75A6DE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3A87D-FA7E-4587-9A23-1D95CF4F4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Nested Transactions</a:t>
            </a:r>
            <a:endParaRPr lang="en-US" sz="12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AF4BF0-0353-42DC-8E81-EDDDAE5C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ABD32D-E4D8-4F7B-B9B1-8B192C8B8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FB2B10-43AB-46A2-AD0F-E77F6663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A9B646-384F-4732-81F5-4798C1D98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</p:txBody>
      </p:sp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66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Distributed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6C56C-AF7C-4E4F-89DF-85188B3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1CA27-626A-468B-91F1-A34CC8F11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Transaction Options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C6ED-4AC4-491E-9961-4E608F8B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98308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SELECT INTO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4D5B8F-F39C-4C48-8D1D-B6256BF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554375-79B2-43A7-9681-F695D9A53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Insert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3307-AA1A-4261-8107-D388FCC4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7" y="1436913"/>
            <a:ext cx="6272893" cy="17961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8EB7CA-2BC7-4CA2-A006-63A7D55F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1769-9D21-46D0-B754-5D7531ED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0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53" y="1503470"/>
            <a:ext cx="6000750" cy="1905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4F8DDB1-80E4-4BE4-AC49-0599A83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6C3F-0735-4C0C-8EBC-45D9679F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1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7" y="1503470"/>
            <a:ext cx="5800725" cy="12096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705821-0BB1-4B46-8BF1-1C3DDD69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70F9-8860-4094-AC9F-F9E50FA0B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51821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12C3C4-CE09-4ADE-AF35-25E58CA31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4e46183-14a5-4343-a187-db51ef71da0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6964</TotalTime>
  <Words>2617</Words>
  <Application>Microsoft Office PowerPoint</Application>
  <PresentationFormat>On-screen Show (16:9)</PresentationFormat>
  <Paragraphs>387</Paragraphs>
  <Slides>49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Segoe</vt:lpstr>
      <vt:lpstr>SFMono-Regular</vt:lpstr>
      <vt:lpstr>Breakers</vt:lpstr>
      <vt:lpstr>Covers</vt:lpstr>
      <vt:lpstr>General</vt:lpstr>
      <vt:lpstr>PowerPoint Presentation</vt:lpstr>
      <vt:lpstr>Agenda</vt:lpstr>
      <vt:lpstr>Working with Variables</vt:lpstr>
      <vt:lpstr>Working with Variables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Updating Data</vt:lpstr>
      <vt:lpstr>Updating Data</vt:lpstr>
      <vt:lpstr>Updating Data</vt:lpstr>
      <vt:lpstr>Updating Data</vt:lpstr>
      <vt:lpstr>Updating Data</vt:lpstr>
      <vt:lpstr>Deleting Data</vt:lpstr>
      <vt:lpstr>Deleting Data</vt:lpstr>
      <vt:lpstr>Deleting Data</vt:lpstr>
      <vt:lpstr>Deleting Data</vt:lpstr>
      <vt:lpstr>Using the IDENTITY Column Property</vt:lpstr>
      <vt:lpstr>Using the IDENTITY Column Property</vt:lpstr>
      <vt:lpstr>Using the IDENTITY Column Property</vt:lpstr>
      <vt:lpstr>Using the IDENTITY Column Property</vt:lpstr>
      <vt:lpstr>Merging Data</vt:lpstr>
      <vt:lpstr>Merging Data</vt:lpstr>
      <vt:lpstr>Merging Data</vt:lpstr>
      <vt:lpstr>Merging Data</vt:lpstr>
      <vt:lpstr>Using the OUTPUT Option</vt:lpstr>
      <vt:lpstr>Using the OUTPUT Option</vt:lpstr>
      <vt:lpstr>Using the OUTPUT Option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162</cp:revision>
  <cp:lastPrinted>2014-07-09T13:30:36Z</cp:lastPrinted>
  <dcterms:created xsi:type="dcterms:W3CDTF">2015-03-18T06:37:43Z</dcterms:created>
  <dcterms:modified xsi:type="dcterms:W3CDTF">2021-09-26T13:05:03Z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