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3"/>
  </p:notesMasterIdLst>
  <p:handoutMasterIdLst>
    <p:handoutMasterId r:id="rId14"/>
  </p:handoutMasterIdLst>
  <p:sldIdLst>
    <p:sldId id="280" r:id="rId9"/>
    <p:sldId id="652" r:id="rId10"/>
    <p:sldId id="682" r:id="rId11"/>
    <p:sldId id="683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com/v3/__https:/azure.microsoft.com/email/?destination=https*3A*2F*2Fgo.microsoft.com*2Ffwlink*2F*3FLinkId*3D526218*26amp*3Bclcid*3D0x409&amp;p=bT0zYTBlNDUzMi1lMTFjLTQzNzktYTJlMi01MjNhYzM1ZWQ3MjMmdT1hZW8mbD1md2xpbms*3D__;JSUlJSUlJSUlJSU!!GF_29dbcQIUBPA!g2pI1z9gpfHVhuAUEuQj0YlzJBJwaa8OyczeoGNtKlZYFETru8kQ7g6lK99YB1E$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urldefense.com/v3/__https:/azure.microsoft.com/email/?destination=https*3A*2F*2Fgo.microsoft.com*2Ffwlink*2F*3FLinkId*3D526478*26amp*3Bclcid*3D0x409&amp;p=bT0zYTBlNDUzMi1lMTFjLTQzNzktYTJlMi01MjNhYzM1ZWQ3MjMmdT1hZW8mbD1md2xpbmtfMw*3D*3D__;JSUlJSUlJSUlJSUl!!GF_29dbcQIUBPA!g2pI1z9gpfHVhuAUEuQj0YlzJBJwaa8OyczeoGNtKlZYFETru8kQ7g6lFwGrikc$" TargetMode="External"/><Relationship Id="rId4" Type="http://schemas.openxmlformats.org/officeDocument/2006/relationships/hyperlink" Target="https://urldefense.com/v3/__https:/azure.microsoft.com/email/?destination=https*3A*2F*2Fgo.microsoft.com*2Ffwlink*2F*3FLinkId*3D544867*26amp*3Bclcid*3D0x409&amp;p=bT0zYTBlNDUzMi1lMTFjLTQzNzktYTJlMi01MjNhYzM1ZWQ3MjMmdT1hZW8mbD1md2xpbmtfMg*3D*3D__;JSUlJSUlJSUlJSUl!!GF_29dbcQIUBPA!g2pI1z9gpfHVhuAUEuQj0YlzJBJwaa8OyczeoGNtKlZYFETru8kQ7g6lAv3XXaM$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2702384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4800" b="1" dirty="0"/>
              <a:t>Power BI mobile apps</a:t>
            </a:r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Power BI mobile apps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mobile app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visuals by using Python/R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dirty="0"/>
              <a:t>Analytical panel</a:t>
            </a:r>
            <a:endParaRPr lang="en-US" sz="11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Options, data source settings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Dataset Quick Insights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337EE75-D9E7-4BFB-B0F9-958F4B3F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387" y="1539976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mobile app</a:t>
            </a:r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Mobile app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r>
              <a:rPr lang="en-US" sz="1400" dirty="0">
                <a:latin typeface="+mn-lt"/>
              </a:rPr>
              <a:t>Power BI app for </a:t>
            </a:r>
          </a:p>
          <a:p>
            <a:pPr lvl="2"/>
            <a:r>
              <a:rPr lang="en-US" sz="1400" dirty="0">
                <a:latin typeface="+mn-lt"/>
              </a:rPr>
              <a:t>iOS  </a:t>
            </a:r>
            <a:r>
              <a:rPr lang="en-US" sz="1050" u="sng" dirty="0">
                <a:solidFill>
                  <a:srgbClr val="9671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3"/>
              </a:rPr>
              <a:t>https://urldefense.com/v3/__https:/azure.microsoft.com/email/?destination=https*3A*2F*2Fgo.microsoft.com*2Ffwlink*2F*3FLinkId*3D526218*26amp*3Bclcid*3D0x409&amp;p=bT0zYTBlNDUzMi1lMTFjLTQzNzktYTJlMi01MjNhYzM1ZWQ3MjMmdT1hZW8mbD1md2xpbms*3D__;JSUlJSUlJSUlJSU!!GF_29dbcQIUBPA!g2pI1z9gpfHVhuAUEuQj0YlzJBJwaa8OyczeoGNtKlZYFETru8kQ7g6lK99YB1E$ - </a:t>
            </a:r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Android </a:t>
            </a:r>
            <a:r>
              <a:rPr lang="en-US" u="sng" dirty="0">
                <a:solidFill>
                  <a:srgbClr val="9671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4"/>
              </a:rPr>
              <a:t>https://urldefense.com/v3/__https:/azure.microsoft.com/email/?destination=https*3A*2F*2Fgo.microsoft.com*2Ffwlink*2F*3FLinkId*3D544867*26amp*3Bclcid*3D0x409&amp;p=bT0zYTBlNDUzMi1lMTFjLTQzNzktYTJlMi01MjNhYzM1ZWQ3MjMmdT1hZW8mbD1md2xpbmtfMg*3D*3D__;JSUlJSUlJSUlJSUl!!GF_29dbcQIUBPA!g2pI1z9gpfHVhuAUEuQj0YlzJBJwaa8OyczeoGNtKlZYFETru8kQ7g6lAv3XXaM$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2"/>
            <a:r>
              <a:rPr lang="en-US" sz="1400" dirty="0">
                <a:latin typeface="+mn-lt"/>
              </a:rPr>
              <a:t>Windows </a:t>
            </a:r>
            <a:r>
              <a:rPr lang="en-US" u="sng" dirty="0">
                <a:solidFill>
                  <a:srgbClr val="9671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5"/>
              </a:rPr>
              <a:t>https://urldefense.com/v3/__https:/azure.microsoft.com/email/?destination=https*3A*2F*2Fgo.microsoft.com*2Ffwlink*2F*3FLinkId*3D526478*26amp*3Bclcid*3D0x409&amp;p=bT0zYTBlNDUzMi1lMTFjLTQzNzktYTJlMi01MjNhYzM1ZWQ3MjMmdT1hZW8mbD1md2xpbmtfMw*3D*3D__;JSUlJSUlJSUlJSUl!!GF_29dbcQIUBPA!g2pI1z9gpfHVhuAUEuQj0YlzJBJwaa8OyczeoGNtKlZYFETru8kQ7g6lFwGrikc$ -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DOCID-1506477047-6935</_dlc_DocId>
    <_dlc_DocIdUrl xmlns="5ede5379-f79c-4964-9301-1140f96aa672">
      <Url>https://epam.sharepoint.com/sites/LMSO/_layouts/15/DocIdRedir.aspx?ID=DOCID-1506477047-6935</Url>
      <Description>DOCID-1506477047-6935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dcmitype/"/>
    <ds:schemaRef ds:uri="http://schemas.openxmlformats.org/package/2006/metadata/core-properties"/>
    <ds:schemaRef ds:uri="5ede5379-f79c-4964-9301-1140f96aa672"/>
    <ds:schemaRef ds:uri="http://purl.org/dc/elements/1.1/"/>
    <ds:schemaRef ds:uri="9b994499-688a-4c81-bb09-d15746d9e4f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CB0DA8-EE87-4EBE-9420-3D06A295B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5AB4D78-F150-46E7-B41D-B27E30B255C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236</Words>
  <Application>Microsoft Office PowerPoint</Application>
  <PresentationFormat>On-screen Show (16:9)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Lucida Grande</vt:lpstr>
      <vt:lpstr>Segoe UI</vt:lpstr>
      <vt:lpstr>Trebuchet MS</vt:lpstr>
      <vt:lpstr>Cover Slides</vt:lpstr>
      <vt:lpstr>Breakers</vt:lpstr>
      <vt:lpstr>Covers</vt:lpstr>
      <vt:lpstr>General</vt:lpstr>
      <vt:lpstr>Power BI mobile apps</vt:lpstr>
      <vt:lpstr>Power BI mobile apps</vt:lpstr>
      <vt:lpstr>Power Bi mobile app</vt:lpstr>
      <vt:lpstr>Power BI 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58</cp:revision>
  <dcterms:created xsi:type="dcterms:W3CDTF">2021-02-07T11:54:25Z</dcterms:created>
  <dcterms:modified xsi:type="dcterms:W3CDTF">2022-02-23T18:06:25Z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0b308dcc-c675-45a1-a65c-2aeca7ee03f4</vt:lpwstr>
  </property>
</Properties>
</file>